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4"/>
  </p:notesMasterIdLst>
  <p:sldIdLst>
    <p:sldId id="270" r:id="rId5"/>
    <p:sldId id="256" r:id="rId6"/>
    <p:sldId id="271" r:id="rId7"/>
    <p:sldId id="272" r:id="rId8"/>
    <p:sldId id="273" r:id="rId9"/>
    <p:sldId id="274" r:id="rId10"/>
    <p:sldId id="261" r:id="rId11"/>
    <p:sldId id="258" r:id="rId12"/>
    <p:sldId id="262" r:id="rId13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56E39-4DD0-48A6-B988-4B7936DC62E4}" v="68" dt="2019-08-28T21:55:29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83" d="100"/>
          <a:sy n="83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21156E39-4DD0-48A6-B988-4B7936DC62E4}"/>
    <pc:docChg chg="undo custSel addSld delSld modSld sldOrd modMainMaster">
      <pc:chgData name="Hartman, Rosemary@DWR" userId="984f44d5-4180-46ad-9b77-e367b17d9727" providerId="ADAL" clId="{21156E39-4DD0-48A6-B988-4B7936DC62E4}" dt="2019-08-28T21:55:41.760" v="2087" actId="1076"/>
      <pc:docMkLst>
        <pc:docMk/>
      </pc:docMkLst>
      <pc:sldChg chg="addSp delSp modSp">
        <pc:chgData name="Hartman, Rosemary@DWR" userId="984f44d5-4180-46ad-9b77-e367b17d9727" providerId="ADAL" clId="{21156E39-4DD0-48A6-B988-4B7936DC62E4}" dt="2019-08-28T21:28:47" v="261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21156E39-4DD0-48A6-B988-4B7936DC62E4}" dt="2019-08-28T21:28:20.521" v="246" actId="1076"/>
          <ac:spMkLst>
            <pc:docMk/>
            <pc:sldMk cId="1998075012" sldId="256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21:25:53.567" v="235" actId="1076"/>
          <ac:spMkLst>
            <pc:docMk/>
            <pc:sldMk cId="1998075012" sldId="256"/>
            <ac:spMk id="3" creationId="{61179B21-AFC1-4EF2-A5C6-8A63DE3DE438}"/>
          </ac:spMkLst>
        </pc:spChg>
        <pc:spChg chg="add mod">
          <ac:chgData name="Hartman, Rosemary@DWR" userId="984f44d5-4180-46ad-9b77-e367b17d9727" providerId="ADAL" clId="{21156E39-4DD0-48A6-B988-4B7936DC62E4}" dt="2019-08-28T21:28:47" v="261" actId="1076"/>
          <ac:spMkLst>
            <pc:docMk/>
            <pc:sldMk cId="1998075012" sldId="256"/>
            <ac:spMk id="8" creationId="{1235C428-DADA-4DBE-9F55-E73B3390AF62}"/>
          </ac:spMkLst>
        </pc:spChg>
        <pc:spChg chg="mod">
          <ac:chgData name="Hartman, Rosemary@DWR" userId="984f44d5-4180-46ad-9b77-e367b17d9727" providerId="ADAL" clId="{21156E39-4DD0-48A6-B988-4B7936DC62E4}" dt="2019-08-28T21:28:23.601" v="247" actId="1076"/>
          <ac:spMkLst>
            <pc:docMk/>
            <pc:sldMk cId="1998075012" sldId="256"/>
            <ac:spMk id="10" creationId="{09DF7A45-74E2-42E6-ADD8-A641081F2B05}"/>
          </ac:spMkLst>
        </pc:spChg>
        <pc:spChg chg="del mod">
          <ac:chgData name="Hartman, Rosemary@DWR" userId="984f44d5-4180-46ad-9b77-e367b17d9727" providerId="ADAL" clId="{21156E39-4DD0-48A6-B988-4B7936DC62E4}" dt="2019-08-28T21:21:06.005" v="126" actId="478"/>
          <ac:spMkLst>
            <pc:docMk/>
            <pc:sldMk cId="1998075012" sldId="256"/>
            <ac:spMk id="12" creationId="{1124ED31-A3D5-4EF4-8D93-E5DFB1F6188B}"/>
          </ac:spMkLst>
        </pc:spChg>
        <pc:spChg chg="mod">
          <ac:chgData name="Hartman, Rosemary@DWR" userId="984f44d5-4180-46ad-9b77-e367b17d9727" providerId="ADAL" clId="{21156E39-4DD0-48A6-B988-4B7936DC62E4}" dt="2019-08-28T21:24:21.203" v="168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21156E39-4DD0-48A6-B988-4B7936DC62E4}" dt="2019-08-28T21:24:33.715" v="171" actId="1076"/>
          <ac:spMkLst>
            <pc:docMk/>
            <pc:sldMk cId="1998075012" sldId="256"/>
            <ac:spMk id="14" creationId="{1FADD14C-2003-42AC-9DF6-02DBABD35EE4}"/>
          </ac:spMkLst>
        </pc:spChg>
        <pc:spChg chg="mod">
          <ac:chgData name="Hartman, Rosemary@DWR" userId="984f44d5-4180-46ad-9b77-e367b17d9727" providerId="ADAL" clId="{21156E39-4DD0-48A6-B988-4B7936DC62E4}" dt="2019-08-28T21:24:28.763" v="170" actId="1076"/>
          <ac:spMkLst>
            <pc:docMk/>
            <pc:sldMk cId="1998075012" sldId="256"/>
            <ac:spMk id="16" creationId="{63C8EE9F-93BA-4F38-BEFC-A2F7B1407FCC}"/>
          </ac:spMkLst>
        </pc:spChg>
        <pc:spChg chg="del mod">
          <ac:chgData name="Hartman, Rosemary@DWR" userId="984f44d5-4180-46ad-9b77-e367b17d9727" providerId="ADAL" clId="{21156E39-4DD0-48A6-B988-4B7936DC62E4}" dt="2019-08-28T21:20:59.297" v="122" actId="478"/>
          <ac:spMkLst>
            <pc:docMk/>
            <pc:sldMk cId="1998075012" sldId="256"/>
            <ac:spMk id="20" creationId="{E54D9575-281A-4BF0-90F6-B3B6716EB87B}"/>
          </ac:spMkLst>
        </pc:spChg>
        <pc:spChg chg="del mod">
          <ac:chgData name="Hartman, Rosemary@DWR" userId="984f44d5-4180-46ad-9b77-e367b17d9727" providerId="ADAL" clId="{21156E39-4DD0-48A6-B988-4B7936DC62E4}" dt="2019-08-28T21:21:00.494" v="123" actId="478"/>
          <ac:spMkLst>
            <pc:docMk/>
            <pc:sldMk cId="1998075012" sldId="256"/>
            <ac:spMk id="24" creationId="{4889B1F2-4F2E-499C-8520-CCD63557B66D}"/>
          </ac:spMkLst>
        </pc:spChg>
        <pc:spChg chg="del mod">
          <ac:chgData name="Hartman, Rosemary@DWR" userId="984f44d5-4180-46ad-9b77-e367b17d9727" providerId="ADAL" clId="{21156E39-4DD0-48A6-B988-4B7936DC62E4}" dt="2019-08-28T21:21:01.349" v="124" actId="478"/>
          <ac:spMkLst>
            <pc:docMk/>
            <pc:sldMk cId="1998075012" sldId="256"/>
            <ac:spMk id="25" creationId="{10A3B92B-7080-49DF-AE10-49387DA1230F}"/>
          </ac:spMkLst>
        </pc:spChg>
        <pc:spChg chg="add mod">
          <ac:chgData name="Hartman, Rosemary@DWR" userId="984f44d5-4180-46ad-9b77-e367b17d9727" providerId="ADAL" clId="{21156E39-4DD0-48A6-B988-4B7936DC62E4}" dt="2019-08-28T21:25:05.571" v="220" actId="20577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998075012" sldId="256"/>
            <ac:spMk id="27" creationId="{C362F15E-9505-41C4-9AD7-10CF4E211EE9}"/>
          </ac:spMkLst>
        </pc:spChg>
        <pc:spChg chg="mod">
          <ac:chgData name="Hartman, Rosemary@DWR" userId="984f44d5-4180-46ad-9b77-e367b17d9727" providerId="ADAL" clId="{21156E39-4DD0-48A6-B988-4B7936DC62E4}" dt="2019-08-28T21:23:31.237" v="151" actId="1076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21156E39-4DD0-48A6-B988-4B7936DC62E4}" dt="2019-08-28T21:24:43.587" v="172" actId="1076"/>
          <ac:spMkLst>
            <pc:docMk/>
            <pc:sldMk cId="1998075012" sldId="256"/>
            <ac:spMk id="30" creationId="{FDEC11B6-765A-42ED-824D-C20E8E4BE111}"/>
          </ac:spMkLst>
        </pc:spChg>
        <pc:picChg chg="del mod">
          <ac:chgData name="Hartman, Rosemary@DWR" userId="984f44d5-4180-46ad-9b77-e367b17d9727" providerId="ADAL" clId="{21156E39-4DD0-48A6-B988-4B7936DC62E4}" dt="2019-08-28T21:21:04.109" v="125" actId="478"/>
          <ac:picMkLst>
            <pc:docMk/>
            <pc:sldMk cId="1998075012" sldId="256"/>
            <ac:picMk id="4" creationId="{5F4B09AB-EB91-4657-9869-C54E8CE366DC}"/>
          </ac:picMkLst>
        </pc:picChg>
        <pc:picChg chg="del mod">
          <ac:chgData name="Hartman, Rosemary@DWR" userId="984f44d5-4180-46ad-9b77-e367b17d9727" providerId="ADAL" clId="{21156E39-4DD0-48A6-B988-4B7936DC62E4}" dt="2019-08-28T21:21:31.749" v="134" actId="478"/>
          <ac:picMkLst>
            <pc:docMk/>
            <pc:sldMk cId="1998075012" sldId="256"/>
            <ac:picMk id="5" creationId="{AE4D8ACB-C9EB-4888-B0D0-835FFE3AD61A}"/>
          </ac:picMkLst>
        </pc:picChg>
        <pc:picChg chg="add mod modCrop">
          <ac:chgData name="Hartman, Rosemary@DWR" userId="984f44d5-4180-46ad-9b77-e367b17d9727" providerId="ADAL" clId="{21156E39-4DD0-48A6-B988-4B7936DC62E4}" dt="2019-08-28T21:23:43.461" v="155" actId="14100"/>
          <ac:picMkLst>
            <pc:docMk/>
            <pc:sldMk cId="1998075012" sldId="256"/>
            <ac:picMk id="7" creationId="{472DC9B6-96A0-4F26-B84D-0A3AFD972706}"/>
          </ac:picMkLst>
        </pc:picChg>
        <pc:picChg chg="del mod">
          <ac:chgData name="Hartman, Rosemary@DWR" userId="984f44d5-4180-46ad-9b77-e367b17d9727" providerId="ADAL" clId="{21156E39-4DD0-48A6-B988-4B7936DC62E4}" dt="2019-08-28T21:21:32.237" v="135" actId="478"/>
          <ac:picMkLst>
            <pc:docMk/>
            <pc:sldMk cId="1998075012" sldId="256"/>
            <ac:picMk id="11" creationId="{F7CFA67D-0BFE-48C5-977D-6CB49AED50CF}"/>
          </ac:picMkLst>
        </pc:picChg>
        <pc:picChg chg="del mod">
          <ac:chgData name="Hartman, Rosemary@DWR" userId="984f44d5-4180-46ad-9b77-e367b17d9727" providerId="ADAL" clId="{21156E39-4DD0-48A6-B988-4B7936DC62E4}" dt="2019-08-28T21:20:57.205" v="121" actId="478"/>
          <ac:picMkLst>
            <pc:docMk/>
            <pc:sldMk cId="1998075012" sldId="256"/>
            <ac:picMk id="22" creationId="{C2D05E44-B31C-4272-8C8C-5EE6FABD2617}"/>
          </ac:picMkLst>
        </pc:picChg>
        <pc:picChg chg="del mod">
          <ac:chgData name="Hartman, Rosemary@DWR" userId="984f44d5-4180-46ad-9b77-e367b17d9727" providerId="ADAL" clId="{21156E39-4DD0-48A6-B988-4B7936DC62E4}" dt="2019-08-28T21:21:31.062" v="133" actId="478"/>
          <ac:picMkLst>
            <pc:docMk/>
            <pc:sldMk cId="1998075012" sldId="256"/>
            <ac:picMk id="23" creationId="{EA72C4A2-C309-4891-9D47-83FF778F32A9}"/>
          </ac:picMkLst>
        </pc:picChg>
        <pc:picChg chg="mod">
          <ac:chgData name="Hartman, Rosemary@DWR" userId="984f44d5-4180-46ad-9b77-e367b17d9727" providerId="ADAL" clId="{21156E39-4DD0-48A6-B988-4B7936DC62E4}" dt="2019-08-28T21:28:07.313" v="243" actId="1076"/>
          <ac:picMkLst>
            <pc:docMk/>
            <pc:sldMk cId="1998075012" sldId="256"/>
            <ac:picMk id="2050" creationId="{03A51036-EC6F-4390-BEE7-5000D94BB401}"/>
          </ac:picMkLst>
        </pc:picChg>
      </pc:sldChg>
      <pc:sldChg chg="modSp">
        <pc:chgData name="Hartman, Rosemary@DWR" userId="984f44d5-4180-46ad-9b77-e367b17d9727" providerId="ADAL" clId="{21156E39-4DD0-48A6-B988-4B7936DC62E4}" dt="2019-08-28T16:54:48.740" v="30" actId="27636"/>
        <pc:sldMkLst>
          <pc:docMk/>
          <pc:sldMk cId="3446673479" sldId="258"/>
        </pc:sldMkLst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446673479" sldId="258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16:54:48.740" v="30" actId="27636"/>
          <ac:spMkLst>
            <pc:docMk/>
            <pc:sldMk cId="3446673479" sldId="258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446673479" sldId="258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446673479" sldId="258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446673479" sldId="258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446673479" sldId="258"/>
            <ac:spMk id="21" creationId="{E1130453-12E1-40DD-B059-07710C00BDE5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446673479" sldId="258"/>
            <ac:spMk id="27" creationId="{6B6FD0B5-ACDE-40AF-80D2-66CE23108704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446673479" sldId="258"/>
            <ac:spMk id="30" creationId="{E9D81DDF-A5E3-4D1A-A2E7-24F7C2C066C2}"/>
          </ac:spMkLst>
        </pc:sp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3446673479" sldId="258"/>
            <ac:picMk id="4" creationId="{5F4B09AB-EB91-4657-9869-C54E8CE366DC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3446673479" sldId="258"/>
            <ac:picMk id="11" creationId="{6DBDE4A3-C006-4969-9FD6-C51C83486178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3446673479" sldId="258"/>
            <ac:picMk id="22" creationId="{A41125F8-7F7A-48EF-BCC5-7B46BBE91E67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3446673479" sldId="258"/>
            <ac:picMk id="29" creationId="{6C2E65D3-7543-4FFF-BA98-CCFD392C51A5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3446673479" sldId="258"/>
            <ac:picMk id="2054" creationId="{B57A2EEB-665E-4A43-8B48-AD322D5D2873}"/>
          </ac:picMkLst>
        </pc:picChg>
      </pc:sldChg>
      <pc:sldChg chg="addSp delSp modSp">
        <pc:chgData name="Hartman, Rosemary@DWR" userId="984f44d5-4180-46ad-9b77-e367b17d9727" providerId="ADAL" clId="{21156E39-4DD0-48A6-B988-4B7936DC62E4}" dt="2019-08-28T21:47:10.570" v="1962" actId="478"/>
        <pc:sldMkLst>
          <pc:docMk/>
          <pc:sldMk cId="1878447923" sldId="261"/>
        </pc:sldMkLst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78447923" sldId="261"/>
            <ac:spMk id="2" creationId="{9684B250-0696-449F-B9C0-D5D3CDC312FF}"/>
          </ac:spMkLst>
        </pc:spChg>
        <pc:spChg chg="del mod">
          <ac:chgData name="Hartman, Rosemary@DWR" userId="984f44d5-4180-46ad-9b77-e367b17d9727" providerId="ADAL" clId="{21156E39-4DD0-48A6-B988-4B7936DC62E4}" dt="2019-08-28T21:47:10.570" v="1962" actId="478"/>
          <ac:spMkLst>
            <pc:docMk/>
            <pc:sldMk cId="1878447923" sldId="261"/>
            <ac:spMk id="3" creationId="{61179B21-AFC1-4EF2-A5C6-8A63DE3DE438}"/>
          </ac:spMkLst>
        </pc:spChg>
        <pc:spChg chg="add mod">
          <ac:chgData name="Hartman, Rosemary@DWR" userId="984f44d5-4180-46ad-9b77-e367b17d9727" providerId="ADAL" clId="{21156E39-4DD0-48A6-B988-4B7936DC62E4}" dt="2019-08-28T21:47:10.570" v="1962" actId="478"/>
          <ac:spMkLst>
            <pc:docMk/>
            <pc:sldMk cId="1878447923" sldId="261"/>
            <ac:spMk id="10" creationId="{CF7E27D9-9B8B-4BD0-AEC3-174881668608}"/>
          </ac:spMkLst>
        </pc:spChg>
        <pc:spChg chg="del mod">
          <ac:chgData name="Hartman, Rosemary@DWR" userId="984f44d5-4180-46ad-9b77-e367b17d9727" providerId="ADAL" clId="{21156E39-4DD0-48A6-B988-4B7936DC62E4}" dt="2019-08-28T21:47:06.582" v="1961" actId="478"/>
          <ac:spMkLst>
            <pc:docMk/>
            <pc:sldMk cId="1878447923" sldId="261"/>
            <ac:spMk id="12" creationId="{1124ED31-A3D5-4EF4-8D93-E5DFB1F6188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78447923" sldId="261"/>
            <ac:spMk id="19" creationId="{54CE505A-4A8E-4E22-98C4-5193783E269F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78447923" sldId="261"/>
            <ac:spMk id="23" creationId="{54EFA8B2-D50B-4AEE-9B5D-E4F0DB3194F3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78447923" sldId="261"/>
            <ac:spMk id="24" creationId="{50F2D32D-3337-4F22-B0E9-B5262E535F4A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78447923" sldId="261"/>
            <ac:spMk id="29" creationId="{0383639A-9E16-4CDB-9034-483BB6D65B3B}"/>
          </ac:spMkLst>
        </pc:spChg>
        <pc:picChg chg="del mod">
          <ac:chgData name="Hartman, Rosemary@DWR" userId="984f44d5-4180-46ad-9b77-e367b17d9727" providerId="ADAL" clId="{21156E39-4DD0-48A6-B988-4B7936DC62E4}" dt="2019-08-28T21:47:04.413" v="1960" actId="478"/>
          <ac:picMkLst>
            <pc:docMk/>
            <pc:sldMk cId="1878447923" sldId="261"/>
            <ac:picMk id="4" creationId="{5F4B09AB-EB91-4657-9869-C54E8CE366DC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78447923" sldId="261"/>
            <ac:picMk id="5" creationId="{EE48CB98-2FD9-425A-B92D-0C98A0E08021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78447923" sldId="261"/>
            <ac:picMk id="6" creationId="{C555A86A-0D81-46D6-8623-FD210A24B6D8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78447923" sldId="261"/>
            <ac:picMk id="7" creationId="{BCA2D0D8-A55F-4675-BE4E-79BEC07043E3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78447923" sldId="261"/>
            <ac:picMk id="8" creationId="{05AC1AB4-996D-4982-B5B9-42BF4CA3C1E9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78447923" sldId="261"/>
            <ac:picMk id="20" creationId="{F0C3C5FD-1102-46FB-B83A-55DC7325714E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78447923" sldId="261"/>
            <ac:picMk id="21" creationId="{B745B46A-22FF-4791-8E33-E4297FB3A576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78447923" sldId="261"/>
            <ac:picMk id="4102" creationId="{F4402C12-81E0-4AD2-91A5-255839571030}"/>
          </ac:picMkLst>
        </pc:picChg>
      </pc:sldChg>
      <pc:sldChg chg="modSp">
        <pc:chgData name="Hartman, Rosemary@DWR" userId="984f44d5-4180-46ad-9b77-e367b17d9727" providerId="ADAL" clId="{21156E39-4DD0-48A6-B988-4B7936DC62E4}" dt="2019-08-28T16:54:48.758" v="31" actId="27636"/>
        <pc:sldMkLst>
          <pc:docMk/>
          <pc:sldMk cId="1807112460" sldId="262"/>
        </pc:sldMkLst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07112460" sldId="262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16:54:48.758" v="31" actId="27636"/>
          <ac:spMkLst>
            <pc:docMk/>
            <pc:sldMk cId="1807112460" sldId="262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07112460" sldId="262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07112460" sldId="262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07112460" sldId="262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07112460" sldId="262"/>
            <ac:spMk id="21" creationId="{E1130453-12E1-40DD-B059-07710C00BDE5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807112460" sldId="262"/>
            <ac:spMk id="27" creationId="{6B6FD0B5-ACDE-40AF-80D2-66CE23108704}"/>
          </ac:spMkLst>
        </pc:sp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07112460" sldId="262"/>
            <ac:picMk id="4" creationId="{5F4B09AB-EB91-4657-9869-C54E8CE366DC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07112460" sldId="262"/>
            <ac:picMk id="5" creationId="{BC3948FE-469C-4BD6-8F75-E65FD3B739E6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07112460" sldId="262"/>
            <ac:picMk id="7" creationId="{D325C26A-5E16-4A76-A09C-92D2B092B05C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07112460" sldId="262"/>
            <ac:picMk id="11" creationId="{6DBDE4A3-C006-4969-9FD6-C51C83486178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07112460" sldId="262"/>
            <ac:picMk id="17" creationId="{22180AE6-3D03-41FF-B46B-C325C86EE8F6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07112460" sldId="262"/>
            <ac:picMk id="1028" creationId="{792C68DE-C47E-4F94-84DA-C24C1587F402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807112460" sldId="262"/>
            <ac:picMk id="3076" creationId="{EB9DF769-FE0C-4F26-8931-14D2CD5766F9}"/>
          </ac:picMkLst>
        </pc:picChg>
      </pc:sldChg>
      <pc:sldChg chg="delSp modSp del">
        <pc:chgData name="Hartman, Rosemary@DWR" userId="984f44d5-4180-46ad-9b77-e367b17d9727" providerId="ADAL" clId="{21156E39-4DD0-48A6-B988-4B7936DC62E4}" dt="2019-08-28T21:33:40.928" v="658" actId="2696"/>
        <pc:sldMkLst>
          <pc:docMk/>
          <pc:sldMk cId="3799405555" sldId="267"/>
        </pc:sldMkLst>
        <pc:spChg chg="mod">
          <ac:chgData name="Hartman, Rosemary@DWR" userId="984f44d5-4180-46ad-9b77-e367b17d9727" providerId="ADAL" clId="{21156E39-4DD0-48A6-B988-4B7936DC62E4}" dt="2019-08-28T16:55:33.570" v="48" actId="1076"/>
          <ac:spMkLst>
            <pc:docMk/>
            <pc:sldMk cId="3799405555" sldId="267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16:55:33.570" v="48" actId="1076"/>
          <ac:spMkLst>
            <pc:docMk/>
            <pc:sldMk cId="3799405555" sldId="267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21156E39-4DD0-48A6-B988-4B7936DC62E4}" dt="2019-08-28T16:55:55.459" v="53" actId="1076"/>
          <ac:spMkLst>
            <pc:docMk/>
            <pc:sldMk cId="3799405555" sldId="267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16:56:23.170" v="62" actId="1076"/>
          <ac:spMkLst>
            <pc:docMk/>
            <pc:sldMk cId="3799405555" sldId="267"/>
            <ac:spMk id="12" creationId="{1124ED31-A3D5-4EF4-8D93-E5DFB1F6188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799405555" sldId="267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21156E39-4DD0-48A6-B988-4B7936DC62E4}" dt="2019-08-28T16:56:00.822" v="54" actId="1076"/>
          <ac:spMkLst>
            <pc:docMk/>
            <pc:sldMk cId="3799405555" sldId="267"/>
            <ac:spMk id="14" creationId="{1FADD14C-2003-42AC-9DF6-02DBABD35EE4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799405555" sldId="267"/>
            <ac:spMk id="16" creationId="{63C8EE9F-93BA-4F38-BEFC-A2F7B1407FCC}"/>
          </ac:spMkLst>
        </pc:spChg>
        <pc:spChg chg="del mod">
          <ac:chgData name="Hartman, Rosemary@DWR" userId="984f44d5-4180-46ad-9b77-e367b17d9727" providerId="ADAL" clId="{21156E39-4DD0-48A6-B988-4B7936DC62E4}" dt="2019-08-28T21:20:24.427" v="113"/>
          <ac:spMkLst>
            <pc:docMk/>
            <pc:sldMk cId="3799405555" sldId="267"/>
            <ac:spMk id="20" creationId="{E54D9575-281A-4BF0-90F6-B3B6716EB87B}"/>
          </ac:spMkLst>
        </pc:spChg>
        <pc:spChg chg="del mod">
          <ac:chgData name="Hartman, Rosemary@DWR" userId="984f44d5-4180-46ad-9b77-e367b17d9727" providerId="ADAL" clId="{21156E39-4DD0-48A6-B988-4B7936DC62E4}" dt="2019-08-28T21:20:24.427" v="113"/>
          <ac:spMkLst>
            <pc:docMk/>
            <pc:sldMk cId="3799405555" sldId="267"/>
            <ac:spMk id="24" creationId="{4889B1F2-4F2E-499C-8520-CCD63557B66D}"/>
          </ac:spMkLst>
        </pc:spChg>
        <pc:spChg chg="del mod">
          <ac:chgData name="Hartman, Rosemary@DWR" userId="984f44d5-4180-46ad-9b77-e367b17d9727" providerId="ADAL" clId="{21156E39-4DD0-48A6-B988-4B7936DC62E4}" dt="2019-08-28T21:20:24.427" v="113"/>
          <ac:spMkLst>
            <pc:docMk/>
            <pc:sldMk cId="3799405555" sldId="267"/>
            <ac:spMk id="25" creationId="{10A3B92B-7080-49DF-AE10-49387DA1230F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799405555" sldId="267"/>
            <ac:spMk id="27" creationId="{C362F15E-9505-41C4-9AD7-10CF4E211EE9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799405555" sldId="267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3799405555" sldId="267"/>
            <ac:spMk id="30" creationId="{FDEC11B6-765A-42ED-824D-C20E8E4BE111}"/>
          </ac:spMkLst>
        </pc:spChg>
        <pc:picChg chg="mod">
          <ac:chgData name="Hartman, Rosemary@DWR" userId="984f44d5-4180-46ad-9b77-e367b17d9727" providerId="ADAL" clId="{21156E39-4DD0-48A6-B988-4B7936DC62E4}" dt="2019-08-28T16:56:12.399" v="58" actId="1076"/>
          <ac:picMkLst>
            <pc:docMk/>
            <pc:sldMk cId="3799405555" sldId="267"/>
            <ac:picMk id="4" creationId="{5F4B09AB-EB91-4657-9869-C54E8CE366DC}"/>
          </ac:picMkLst>
        </pc:picChg>
        <pc:picChg chg="mod">
          <ac:chgData name="Hartman, Rosemary@DWR" userId="984f44d5-4180-46ad-9b77-e367b17d9727" providerId="ADAL" clId="{21156E39-4DD0-48A6-B988-4B7936DC62E4}" dt="2019-08-28T16:55:02.429" v="36" actId="1076"/>
          <ac:picMkLst>
            <pc:docMk/>
            <pc:sldMk cId="3799405555" sldId="267"/>
            <ac:picMk id="5" creationId="{AE4D8ACB-C9EB-4888-B0D0-835FFE3AD61A}"/>
          </ac:picMkLst>
        </pc:picChg>
        <pc:picChg chg="mod">
          <ac:chgData name="Hartman, Rosemary@DWR" userId="984f44d5-4180-46ad-9b77-e367b17d9727" providerId="ADAL" clId="{21156E39-4DD0-48A6-B988-4B7936DC62E4}" dt="2019-08-28T16:54:58.558" v="34" actId="1076"/>
          <ac:picMkLst>
            <pc:docMk/>
            <pc:sldMk cId="3799405555" sldId="267"/>
            <ac:picMk id="11" creationId="{F7CFA67D-0BFE-48C5-977D-6CB49AED50CF}"/>
          </ac:picMkLst>
        </pc:picChg>
        <pc:picChg chg="del mod">
          <ac:chgData name="Hartman, Rosemary@DWR" userId="984f44d5-4180-46ad-9b77-e367b17d9727" providerId="ADAL" clId="{21156E39-4DD0-48A6-B988-4B7936DC62E4}" dt="2019-08-28T21:20:24.427" v="113"/>
          <ac:picMkLst>
            <pc:docMk/>
            <pc:sldMk cId="3799405555" sldId="267"/>
            <ac:picMk id="22" creationId="{C2D05E44-B31C-4272-8C8C-5EE6FABD2617}"/>
          </ac:picMkLst>
        </pc:picChg>
        <pc:picChg chg="mod">
          <ac:chgData name="Hartman, Rosemary@DWR" userId="984f44d5-4180-46ad-9b77-e367b17d9727" providerId="ADAL" clId="{21156E39-4DD0-48A6-B988-4B7936DC62E4}" dt="2019-08-28T16:55:07.461" v="38" actId="1076"/>
          <ac:picMkLst>
            <pc:docMk/>
            <pc:sldMk cId="3799405555" sldId="267"/>
            <ac:picMk id="23" creationId="{EA72C4A2-C309-4891-9D47-83FF778F32A9}"/>
          </ac:picMkLst>
        </pc:picChg>
        <pc:picChg chg="mod">
          <ac:chgData name="Hartman, Rosemary@DWR" userId="984f44d5-4180-46ad-9b77-e367b17d9727" providerId="ADAL" clId="{21156E39-4DD0-48A6-B988-4B7936DC62E4}" dt="2019-08-28T16:55:37.506" v="49" actId="1076"/>
          <ac:picMkLst>
            <pc:docMk/>
            <pc:sldMk cId="3799405555" sldId="267"/>
            <ac:picMk id="3074" creationId="{87499AFB-8A70-4377-8C3F-4C9237F26655}"/>
          </ac:picMkLst>
        </pc:picChg>
      </pc:sldChg>
      <pc:sldChg chg="modSp del">
        <pc:chgData name="Hartman, Rosemary@DWR" userId="984f44d5-4180-46ad-9b77-e367b17d9727" providerId="ADAL" clId="{21156E39-4DD0-48A6-B988-4B7936DC62E4}" dt="2019-08-28T21:38:08.144" v="1210" actId="2696"/>
        <pc:sldMkLst>
          <pc:docMk/>
          <pc:sldMk cId="1183554688" sldId="268"/>
        </pc:sldMkLst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16:54:48.673" v="27" actId="27636"/>
          <ac:spMkLst>
            <pc:docMk/>
            <pc:sldMk cId="1183554688" sldId="268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12" creationId="{1124ED31-A3D5-4EF4-8D93-E5DFB1F6188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14" creationId="{1FADD14C-2003-42AC-9DF6-02DBABD35EE4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20" creationId="{E54D9575-281A-4BF0-90F6-B3B6716EB87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24" creationId="{4889B1F2-4F2E-499C-8520-CCD63557B66D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25" creationId="{10A3B92B-7080-49DF-AE10-49387DA1230F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27" creationId="{C362F15E-9505-41C4-9AD7-10CF4E211EE9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1183554688" sldId="268"/>
            <ac:spMk id="30" creationId="{FDEC11B6-765A-42ED-824D-C20E8E4BE111}"/>
          </ac:spMkLst>
        </pc:sp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183554688" sldId="268"/>
            <ac:picMk id="4" creationId="{5F4B09AB-EB91-4657-9869-C54E8CE366DC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183554688" sldId="268"/>
            <ac:picMk id="6" creationId="{BE94AB0D-16F7-44FA-B599-581BCCED7CAE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183554688" sldId="268"/>
            <ac:picMk id="21" creationId="{7FFC7FC5-CFA3-4CAD-A4ED-8B08346B9850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183554688" sldId="268"/>
            <ac:picMk id="22" creationId="{C2D05E44-B31C-4272-8C8C-5EE6FABD2617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183554688" sldId="268"/>
            <ac:picMk id="26" creationId="{E79E26DE-F036-4E21-96C0-5286945AC86C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183554688" sldId="268"/>
            <ac:picMk id="29" creationId="{60B90478-DE71-4139-B516-C30803A102DF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1183554688" sldId="268"/>
            <ac:picMk id="1026" creationId="{DA0D757F-BDBD-48AA-AE59-F768561BA8EB}"/>
          </ac:picMkLst>
        </pc:picChg>
      </pc:sldChg>
      <pc:sldChg chg="delSp modSp del">
        <pc:chgData name="Hartman, Rosemary@DWR" userId="984f44d5-4180-46ad-9b77-e367b17d9727" providerId="ADAL" clId="{21156E39-4DD0-48A6-B988-4B7936DC62E4}" dt="2019-08-28T21:45:47.902" v="1857" actId="2696"/>
        <pc:sldMkLst>
          <pc:docMk/>
          <pc:sldMk cId="2936359453" sldId="269"/>
        </pc:sldMkLst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16:54:48.710" v="28" actId="27636"/>
          <ac:spMkLst>
            <pc:docMk/>
            <pc:sldMk cId="2936359453" sldId="269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12" creationId="{1124ED31-A3D5-4EF4-8D93-E5DFB1F6188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14" creationId="{1FADD14C-2003-42AC-9DF6-02DBABD35EE4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20" creationId="{E54D9575-281A-4BF0-90F6-B3B6716EB87B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24" creationId="{4889B1F2-4F2E-499C-8520-CCD63557B66D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25" creationId="{10A3B92B-7080-49DF-AE10-49387DA1230F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27" creationId="{C362F15E-9505-41C4-9AD7-10CF4E211EE9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k cId="2936359453" sldId="269"/>
            <ac:spMk id="30" creationId="{FDEC11B6-765A-42ED-824D-C20E8E4BE111}"/>
          </ac:spMkLst>
        </pc:sp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2936359453" sldId="269"/>
            <ac:picMk id="4" creationId="{5F4B09AB-EB91-4657-9869-C54E8CE366DC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2936359453" sldId="269"/>
            <ac:picMk id="5" creationId="{03BCAE11-3F75-48B2-9073-0FA647E363C2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2936359453" sldId="269"/>
            <ac:picMk id="7" creationId="{ABAAF0CC-84D8-4B8F-9F4F-7C71B32BED66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2936359453" sldId="269"/>
            <ac:picMk id="8" creationId="{465F2845-A58A-4ABE-B3B8-720675C605C6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2936359453" sldId="269"/>
            <ac:picMk id="9" creationId="{30E2C86D-4B47-453E-864E-C2417717A57B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2936359453" sldId="269"/>
            <ac:picMk id="11" creationId="{0E63D3CB-7BA9-421F-986F-90B00A28ECFC}"/>
          </ac:picMkLst>
        </pc:picChg>
        <pc:picChg chg="del mod">
          <ac:chgData name="Hartman, Rosemary@DWR" userId="984f44d5-4180-46ad-9b77-e367b17d9727" providerId="ADAL" clId="{21156E39-4DD0-48A6-B988-4B7936DC62E4}" dt="2019-08-28T21:38:17.695" v="1211" actId="478"/>
          <ac:picMkLst>
            <pc:docMk/>
            <pc:sldMk cId="2936359453" sldId="269"/>
            <ac:picMk id="22" creationId="{C2D05E44-B31C-4272-8C8C-5EE6FABD2617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2936359453" sldId="269"/>
            <ac:picMk id="23" creationId="{5512F733-D7AB-4784-A878-E7FA3193E120}"/>
          </ac:picMkLst>
        </pc:picChg>
        <pc:picChg chg="mod">
          <ac:chgData name="Hartman, Rosemary@DWR" userId="984f44d5-4180-46ad-9b77-e367b17d9727" providerId="ADAL" clId="{21156E39-4DD0-48A6-B988-4B7936DC62E4}" dt="2019-08-28T16:54:47.922" v="25"/>
          <ac:picMkLst>
            <pc:docMk/>
            <pc:sldMk cId="2936359453" sldId="269"/>
            <ac:picMk id="31" creationId="{94633830-B077-41CA-B982-15A792B9AAA5}"/>
          </ac:picMkLst>
        </pc:picChg>
      </pc:sldChg>
      <pc:sldChg chg="addSp delSp modSp add ord">
        <pc:chgData name="Hartman, Rosemary@DWR" userId="984f44d5-4180-46ad-9b77-e367b17d9727" providerId="ADAL" clId="{21156E39-4DD0-48A6-B988-4B7936DC62E4}" dt="2019-08-28T21:20:43.821" v="120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21156E39-4DD0-48A6-B988-4B7936DC62E4}" dt="2019-08-28T21:19:43.046" v="110" actId="20577"/>
          <ac:spMkLst>
            <pc:docMk/>
            <pc:sldMk cId="1361116964" sldId="270"/>
            <ac:spMk id="2" creationId="{481959CD-523A-4ED7-819D-B152E314B4E7}"/>
          </ac:spMkLst>
        </pc:spChg>
        <pc:spChg chg="del">
          <ac:chgData name="Hartman, Rosemary@DWR" userId="984f44d5-4180-46ad-9b77-e367b17d9727" providerId="ADAL" clId="{21156E39-4DD0-48A6-B988-4B7936DC62E4}" dt="2019-08-28T21:20:06.581" v="111"/>
          <ac:spMkLst>
            <pc:docMk/>
            <pc:sldMk cId="1361116964" sldId="270"/>
            <ac:spMk id="3" creationId="{AC6632E0-B408-4C60-8414-3176370D0B4D}"/>
          </ac:spMkLst>
        </pc:spChg>
        <pc:spChg chg="add mod">
          <ac:chgData name="Hartman, Rosemary@DWR" userId="984f44d5-4180-46ad-9b77-e367b17d9727" providerId="ADAL" clId="{21156E39-4DD0-48A6-B988-4B7936DC62E4}" dt="2019-08-28T21:20:43.821" v="120" actId="1076"/>
          <ac:spMkLst>
            <pc:docMk/>
            <pc:sldMk cId="1361116964" sldId="270"/>
            <ac:spMk id="7" creationId="{1F611238-E980-40B0-977E-CB14354ECB06}"/>
          </ac:spMkLst>
        </pc:spChg>
        <pc:spChg chg="add mod">
          <ac:chgData name="Hartman, Rosemary@DWR" userId="984f44d5-4180-46ad-9b77-e367b17d9727" providerId="ADAL" clId="{21156E39-4DD0-48A6-B988-4B7936DC62E4}" dt="2019-08-28T21:20:40.412" v="119" actId="1076"/>
          <ac:spMkLst>
            <pc:docMk/>
            <pc:sldMk cId="1361116964" sldId="270"/>
            <ac:spMk id="8" creationId="{8EA980AF-2697-452A-AE46-B6807559C574}"/>
          </ac:spMkLst>
        </pc:spChg>
        <pc:spChg chg="add mod">
          <ac:chgData name="Hartman, Rosemary@DWR" userId="984f44d5-4180-46ad-9b77-e367b17d9727" providerId="ADAL" clId="{21156E39-4DD0-48A6-B988-4B7936DC62E4}" dt="2019-08-28T21:20:37.741" v="118" actId="1076"/>
          <ac:spMkLst>
            <pc:docMk/>
            <pc:sldMk cId="1361116964" sldId="270"/>
            <ac:spMk id="9" creationId="{676E7673-FAA2-48DA-9EDA-E9254F5470A8}"/>
          </ac:spMkLst>
        </pc:spChg>
        <pc:picChg chg="add mod">
          <ac:chgData name="Hartman, Rosemary@DWR" userId="984f44d5-4180-46ad-9b77-e367b17d9727" providerId="ADAL" clId="{21156E39-4DD0-48A6-B988-4B7936DC62E4}" dt="2019-08-28T21:20:14.693" v="112" actId="1076"/>
          <ac:picMkLst>
            <pc:docMk/>
            <pc:sldMk cId="1361116964" sldId="270"/>
            <ac:picMk id="5" creationId="{EF8E2702-9395-4072-99F4-C69925FA668A}"/>
          </ac:picMkLst>
        </pc:picChg>
        <pc:picChg chg="add mod">
          <ac:chgData name="Hartman, Rosemary@DWR" userId="984f44d5-4180-46ad-9b77-e367b17d9727" providerId="ADAL" clId="{21156E39-4DD0-48A6-B988-4B7936DC62E4}" dt="2019-08-28T21:20:29.589" v="115" actId="1076"/>
          <ac:picMkLst>
            <pc:docMk/>
            <pc:sldMk cId="1361116964" sldId="270"/>
            <ac:picMk id="6" creationId="{379F88C8-4061-4B47-85BE-401E4E954C2D}"/>
          </ac:picMkLst>
        </pc:picChg>
      </pc:sldChg>
      <pc:sldChg chg="addSp delSp modSp add">
        <pc:chgData name="Hartman, Rosemary@DWR" userId="984f44d5-4180-46ad-9b77-e367b17d9727" providerId="ADAL" clId="{21156E39-4DD0-48A6-B988-4B7936DC62E4}" dt="2019-08-28T21:33:34.017" v="656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21156E39-4DD0-48A6-B988-4B7936DC62E4}" dt="2019-08-28T21:29:07.992" v="273" actId="20577"/>
          <ac:spMkLst>
            <pc:docMk/>
            <pc:sldMk cId="89526991" sldId="271"/>
            <ac:spMk id="2" creationId="{9684B250-0696-449F-B9C0-D5D3CDC312FF}"/>
          </ac:spMkLst>
        </pc:spChg>
        <pc:spChg chg="del">
          <ac:chgData name="Hartman, Rosemary@DWR" userId="984f44d5-4180-46ad-9b77-e367b17d9727" providerId="ADAL" clId="{21156E39-4DD0-48A6-B988-4B7936DC62E4}" dt="2019-08-28T21:29:31.071" v="279" actId="478"/>
          <ac:spMkLst>
            <pc:docMk/>
            <pc:sldMk cId="89526991" sldId="271"/>
            <ac:spMk id="8" creationId="{1235C428-DADA-4DBE-9F55-E73B3390AF62}"/>
          </ac:spMkLst>
        </pc:spChg>
        <pc:spChg chg="add del mod">
          <ac:chgData name="Hartman, Rosemary@DWR" userId="984f44d5-4180-46ad-9b77-e367b17d9727" providerId="ADAL" clId="{21156E39-4DD0-48A6-B988-4B7936DC62E4}" dt="2019-08-28T21:33:34.017" v="656" actId="20577"/>
          <ac:spMkLst>
            <pc:docMk/>
            <pc:sldMk cId="89526991" sldId="271"/>
            <ac:spMk id="10" creationId="{09DF7A45-74E2-42E6-ADD8-A641081F2B05}"/>
          </ac:spMkLst>
        </pc:spChg>
        <pc:spChg chg="add mod">
          <ac:chgData name="Hartman, Rosemary@DWR" userId="984f44d5-4180-46ad-9b77-e367b17d9727" providerId="ADAL" clId="{21156E39-4DD0-48A6-B988-4B7936DC62E4}" dt="2019-08-28T21:32:43.120" v="601" actId="20577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21156E39-4DD0-48A6-B988-4B7936DC62E4}" dt="2019-08-28T21:32:26.250" v="538" actId="20577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21156E39-4DD0-48A6-B988-4B7936DC62E4}" dt="2019-08-28T21:31:59.992" v="507" actId="20577"/>
          <ac:spMkLst>
            <pc:docMk/>
            <pc:sldMk cId="89526991" sldId="271"/>
            <ac:spMk id="28" creationId="{B9E9807A-8D05-4948-AF07-AFCCFFD3D08F}"/>
          </ac:spMkLst>
        </pc:spChg>
        <pc:spChg chg="del mod">
          <ac:chgData name="Hartman, Rosemary@DWR" userId="984f44d5-4180-46ad-9b77-e367b17d9727" providerId="ADAL" clId="{21156E39-4DD0-48A6-B988-4B7936DC62E4}" dt="2019-08-28T21:32:45.716" v="603"/>
          <ac:spMkLst>
            <pc:docMk/>
            <pc:sldMk cId="89526991" sldId="271"/>
            <ac:spMk id="30" creationId="{FDEC11B6-765A-42ED-824D-C20E8E4BE111}"/>
          </ac:spMkLst>
        </pc:spChg>
        <pc:picChg chg="mod modCrop">
          <ac:chgData name="Hartman, Rosemary@DWR" userId="984f44d5-4180-46ad-9b77-e367b17d9727" providerId="ADAL" clId="{21156E39-4DD0-48A6-B988-4B7936DC62E4}" dt="2019-08-28T21:30:28.127" v="305" actId="18131"/>
          <ac:picMkLst>
            <pc:docMk/>
            <pc:sldMk cId="89526991" sldId="271"/>
            <ac:picMk id="7" creationId="{472DC9B6-96A0-4F26-B84D-0A3AFD972706}"/>
          </ac:picMkLst>
        </pc:picChg>
        <pc:picChg chg="add mod">
          <ac:chgData name="Hartman, Rosemary@DWR" userId="984f44d5-4180-46ad-9b77-e367b17d9727" providerId="ADAL" clId="{21156E39-4DD0-48A6-B988-4B7936DC62E4}" dt="2019-08-28T21:31:39.302" v="449" actId="1076"/>
          <ac:picMkLst>
            <pc:docMk/>
            <pc:sldMk cId="89526991" sldId="271"/>
            <ac:picMk id="15" creationId="{F4F664CE-FD08-4C9F-B2DE-F85E8EC18F13}"/>
          </ac:picMkLst>
        </pc:picChg>
        <pc:picChg chg="del">
          <ac:chgData name="Hartman, Rosemary@DWR" userId="984f44d5-4180-46ad-9b77-e367b17d9727" providerId="ADAL" clId="{21156E39-4DD0-48A6-B988-4B7936DC62E4}" dt="2019-08-28T21:29:27.512" v="278" actId="478"/>
          <ac:picMkLst>
            <pc:docMk/>
            <pc:sldMk cId="89526991" sldId="271"/>
            <ac:picMk id="2050" creationId="{03A51036-EC6F-4390-BEE7-5000D94BB401}"/>
          </ac:picMkLst>
        </pc:picChg>
      </pc:sldChg>
      <pc:sldChg chg="addSp delSp modSp add">
        <pc:chgData name="Hartman, Rosemary@DWR" userId="984f44d5-4180-46ad-9b77-e367b17d9727" providerId="ADAL" clId="{21156E39-4DD0-48A6-B988-4B7936DC62E4}" dt="2019-08-28T21:41:33.064" v="1399" actId="20577"/>
        <pc:sldMkLst>
          <pc:docMk/>
          <pc:sldMk cId="1056247700" sldId="272"/>
        </pc:sldMkLst>
        <pc:spChg chg="mod">
          <ac:chgData name="Hartman, Rosemary@DWR" userId="984f44d5-4180-46ad-9b77-e367b17d9727" providerId="ADAL" clId="{21156E39-4DD0-48A6-B988-4B7936DC62E4}" dt="2019-08-28T21:33:54.016" v="669" actId="20577"/>
          <ac:spMkLst>
            <pc:docMk/>
            <pc:sldMk cId="1056247700" sldId="272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21:41:33.064" v="1399" actId="20577"/>
          <ac:spMkLst>
            <pc:docMk/>
            <pc:sldMk cId="1056247700" sldId="272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21:38:02.327" v="1209" actId="1076"/>
          <ac:spMkLst>
            <pc:docMk/>
            <pc:sldMk cId="1056247700" sldId="272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21156E39-4DD0-48A6-B988-4B7936DC62E4}" dt="2019-08-28T21:37:58.471" v="1207" actId="1076"/>
          <ac:spMkLst>
            <pc:docMk/>
            <pc:sldMk cId="1056247700" sldId="272"/>
            <ac:spMk id="26" creationId="{3B3BB663-3AE5-430D-90F4-8CEF6BD89BCE}"/>
          </ac:spMkLst>
        </pc:spChg>
        <pc:spChg chg="del">
          <ac:chgData name="Hartman, Rosemary@DWR" userId="984f44d5-4180-46ad-9b77-e367b17d9727" providerId="ADAL" clId="{21156E39-4DD0-48A6-B988-4B7936DC62E4}" dt="2019-08-28T21:36:04.904" v="951" actId="478"/>
          <ac:spMkLst>
            <pc:docMk/>
            <pc:sldMk cId="1056247700" sldId="272"/>
            <ac:spMk id="27" creationId="{C362F15E-9505-41C4-9AD7-10CF4E211EE9}"/>
          </ac:spMkLst>
        </pc:spChg>
        <pc:spChg chg="mod">
          <ac:chgData name="Hartman, Rosemary@DWR" userId="984f44d5-4180-46ad-9b77-e367b17d9727" providerId="ADAL" clId="{21156E39-4DD0-48A6-B988-4B7936DC62E4}" dt="2019-08-28T21:38:00.063" v="1208" actId="1076"/>
          <ac:spMkLst>
            <pc:docMk/>
            <pc:sldMk cId="1056247700" sldId="272"/>
            <ac:spMk id="28" creationId="{B9E9807A-8D05-4948-AF07-AFCCFFD3D08F}"/>
          </ac:spMkLst>
        </pc:spChg>
        <pc:picChg chg="add mod">
          <ac:chgData name="Hartman, Rosemary@DWR" userId="984f44d5-4180-46ad-9b77-e367b17d9727" providerId="ADAL" clId="{21156E39-4DD0-48A6-B988-4B7936DC62E4}" dt="2019-08-28T21:36:28.655" v="956" actId="14100"/>
          <ac:picMkLst>
            <pc:docMk/>
            <pc:sldMk cId="1056247700" sldId="272"/>
            <ac:picMk id="5" creationId="{3999A1B4-A4E3-4198-86BC-8FA98B3CCB5A}"/>
          </ac:picMkLst>
        </pc:picChg>
        <pc:picChg chg="del">
          <ac:chgData name="Hartman, Rosemary@DWR" userId="984f44d5-4180-46ad-9b77-e367b17d9727" providerId="ADAL" clId="{21156E39-4DD0-48A6-B988-4B7936DC62E4}" dt="2019-08-28T21:36:01.823" v="950" actId="478"/>
          <ac:picMkLst>
            <pc:docMk/>
            <pc:sldMk cId="1056247700" sldId="272"/>
            <ac:picMk id="7" creationId="{472DC9B6-96A0-4F26-B84D-0A3AFD972706}"/>
          </ac:picMkLst>
        </pc:picChg>
        <pc:picChg chg="del">
          <ac:chgData name="Hartman, Rosemary@DWR" userId="984f44d5-4180-46ad-9b77-e367b17d9727" providerId="ADAL" clId="{21156E39-4DD0-48A6-B988-4B7936DC62E4}" dt="2019-08-28T21:33:56.111" v="670" actId="478"/>
          <ac:picMkLst>
            <pc:docMk/>
            <pc:sldMk cId="1056247700" sldId="272"/>
            <ac:picMk id="15" creationId="{F4F664CE-FD08-4C9F-B2DE-F85E8EC18F13}"/>
          </ac:picMkLst>
        </pc:picChg>
        <pc:picChg chg="add mod">
          <ac:chgData name="Hartman, Rosemary@DWR" userId="984f44d5-4180-46ad-9b77-e367b17d9727" providerId="ADAL" clId="{21156E39-4DD0-48A6-B988-4B7936DC62E4}" dt="2019-08-28T21:34:10.992" v="675" actId="1076"/>
          <ac:picMkLst>
            <pc:docMk/>
            <pc:sldMk cId="1056247700" sldId="272"/>
            <ac:picMk id="18" creationId="{1CB56194-4436-4137-87E3-89719825DFB9}"/>
          </ac:picMkLst>
        </pc:picChg>
        <pc:picChg chg="add mod">
          <ac:chgData name="Hartman, Rosemary@DWR" userId="984f44d5-4180-46ad-9b77-e367b17d9727" providerId="ADAL" clId="{21156E39-4DD0-48A6-B988-4B7936DC62E4}" dt="2019-08-28T21:34:12.295" v="676" actId="1076"/>
          <ac:picMkLst>
            <pc:docMk/>
            <pc:sldMk cId="1056247700" sldId="272"/>
            <ac:picMk id="19" creationId="{7F9F1196-8612-4CAC-86F4-FE42A3C944EA}"/>
          </ac:picMkLst>
        </pc:picChg>
      </pc:sldChg>
      <pc:sldChg chg="addSp delSp modSp add modNotesTx">
        <pc:chgData name="Hartman, Rosemary@DWR" userId="984f44d5-4180-46ad-9b77-e367b17d9727" providerId="ADAL" clId="{21156E39-4DD0-48A6-B988-4B7936DC62E4}" dt="2019-08-28T21:45:41.598" v="1856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21156E39-4DD0-48A6-B988-4B7936DC62E4}" dt="2019-08-28T21:38:27.320" v="1223" actId="20577"/>
          <ac:spMkLst>
            <pc:docMk/>
            <pc:sldMk cId="3824117055" sldId="273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21:43:47.835" v="1599" actId="20577"/>
          <ac:spMkLst>
            <pc:docMk/>
            <pc:sldMk cId="3824117055" sldId="273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21156E39-4DD0-48A6-B988-4B7936DC62E4}" dt="2019-08-28T21:45:02.232" v="1713" actId="1076"/>
          <ac:spMkLst>
            <pc:docMk/>
            <pc:sldMk cId="3824117055" sldId="273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21156E39-4DD0-48A6-B988-4B7936DC62E4}" dt="2019-08-28T21:45:02.232" v="1713" actId="1076"/>
          <ac:spMkLst>
            <pc:docMk/>
            <pc:sldMk cId="3824117055" sldId="273"/>
            <ac:spMk id="14" creationId="{1FADD14C-2003-42AC-9DF6-02DBABD35EE4}"/>
          </ac:spMkLst>
        </pc:spChg>
        <pc:spChg chg="mod">
          <ac:chgData name="Hartman, Rosemary@DWR" userId="984f44d5-4180-46ad-9b77-e367b17d9727" providerId="ADAL" clId="{21156E39-4DD0-48A6-B988-4B7936DC62E4}" dt="2019-08-28T21:45:02.232" v="1713" actId="1076"/>
          <ac:spMkLst>
            <pc:docMk/>
            <pc:sldMk cId="3824117055" sldId="273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21156E39-4DD0-48A6-B988-4B7936DC62E4}" dt="2019-08-28T21:45:02.232" v="1713" actId="1076"/>
          <ac:spMkLst>
            <pc:docMk/>
            <pc:sldMk cId="3824117055" sldId="273"/>
            <ac:spMk id="17" creationId="{E7055552-C7D4-43C3-A6C9-2705DCD3DF6E}"/>
          </ac:spMkLst>
        </pc:spChg>
        <pc:spChg chg="add mod">
          <ac:chgData name="Hartman, Rosemary@DWR" userId="984f44d5-4180-46ad-9b77-e367b17d9727" providerId="ADAL" clId="{21156E39-4DD0-48A6-B988-4B7936DC62E4}" dt="2019-08-28T21:45:05.368" v="1714" actId="14100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21156E39-4DD0-48A6-B988-4B7936DC62E4}" dt="2019-08-28T21:45:02.232" v="1713" actId="1076"/>
          <ac:spMkLst>
            <pc:docMk/>
            <pc:sldMk cId="3824117055" sldId="273"/>
            <ac:spMk id="26" creationId="{3B3BB663-3AE5-430D-90F4-8CEF6BD89BCE}"/>
          </ac:spMkLst>
        </pc:spChg>
        <pc:spChg chg="del">
          <ac:chgData name="Hartman, Rosemary@DWR" userId="984f44d5-4180-46ad-9b77-e367b17d9727" providerId="ADAL" clId="{21156E39-4DD0-48A6-B988-4B7936DC62E4}" dt="2019-08-28T21:44:51.024" v="1712" actId="478"/>
          <ac:spMkLst>
            <pc:docMk/>
            <pc:sldMk cId="3824117055" sldId="273"/>
            <ac:spMk id="28" creationId="{B9E9807A-8D05-4948-AF07-AFCCFFD3D08F}"/>
          </ac:spMkLst>
        </pc:spChg>
        <pc:picChg chg="del">
          <ac:chgData name="Hartman, Rosemary@DWR" userId="984f44d5-4180-46ad-9b77-e367b17d9727" providerId="ADAL" clId="{21156E39-4DD0-48A6-B988-4B7936DC62E4}" dt="2019-08-28T21:40:29.959" v="1253" actId="478"/>
          <ac:picMkLst>
            <pc:docMk/>
            <pc:sldMk cId="3824117055" sldId="273"/>
            <ac:picMk id="5" creationId="{3999A1B4-A4E3-4198-86BC-8FA98B3CCB5A}"/>
          </ac:picMkLst>
        </pc:picChg>
        <pc:picChg chg="add mod">
          <ac:chgData name="Hartman, Rosemary@DWR" userId="984f44d5-4180-46ad-9b77-e367b17d9727" providerId="ADAL" clId="{21156E39-4DD0-48A6-B988-4B7936DC62E4}" dt="2019-08-28T21:42:25.075" v="1411" actId="1076"/>
          <ac:picMkLst>
            <pc:docMk/>
            <pc:sldMk cId="3824117055" sldId="273"/>
            <ac:picMk id="6" creationId="{07815C86-414E-4944-97A9-2298F19FA619}"/>
          </ac:picMkLst>
        </pc:picChg>
        <pc:picChg chg="add mod">
          <ac:chgData name="Hartman, Rosemary@DWR" userId="984f44d5-4180-46ad-9b77-e367b17d9727" providerId="ADAL" clId="{21156E39-4DD0-48A6-B988-4B7936DC62E4}" dt="2019-08-28T21:42:23.814" v="1410" actId="1076"/>
          <ac:picMkLst>
            <pc:docMk/>
            <pc:sldMk cId="3824117055" sldId="273"/>
            <ac:picMk id="8" creationId="{FE606312-76F3-4BA0-AC36-DD6BEC2F892D}"/>
          </ac:picMkLst>
        </pc:picChg>
        <pc:picChg chg="add mod">
          <ac:chgData name="Hartman, Rosemary@DWR" userId="984f44d5-4180-46ad-9b77-e367b17d9727" providerId="ADAL" clId="{21156E39-4DD0-48A6-B988-4B7936DC62E4}" dt="2019-08-28T21:42:26.059" v="1412" actId="1076"/>
          <ac:picMkLst>
            <pc:docMk/>
            <pc:sldMk cId="3824117055" sldId="273"/>
            <ac:picMk id="11" creationId="{995E6C15-2E49-4229-A5F8-8036334A8E4C}"/>
          </ac:picMkLst>
        </pc:picChg>
        <pc:picChg chg="add mod">
          <ac:chgData name="Hartman, Rosemary@DWR" userId="984f44d5-4180-46ad-9b77-e367b17d9727" providerId="ADAL" clId="{21156E39-4DD0-48A6-B988-4B7936DC62E4}" dt="2019-08-28T21:45:02.232" v="1713" actId="1076"/>
          <ac:picMkLst>
            <pc:docMk/>
            <pc:sldMk cId="3824117055" sldId="273"/>
            <ac:picMk id="15" creationId="{D569397F-D5DC-433F-A7B3-6080D2A7B7FC}"/>
          </ac:picMkLst>
        </pc:picChg>
        <pc:picChg chg="del">
          <ac:chgData name="Hartman, Rosemary@DWR" userId="984f44d5-4180-46ad-9b77-e367b17d9727" providerId="ADAL" clId="{21156E39-4DD0-48A6-B988-4B7936DC62E4}" dt="2019-08-28T21:38:31.232" v="1225" actId="478"/>
          <ac:picMkLst>
            <pc:docMk/>
            <pc:sldMk cId="3824117055" sldId="273"/>
            <ac:picMk id="18" creationId="{1CB56194-4436-4137-87E3-89719825DFB9}"/>
          </ac:picMkLst>
        </pc:picChg>
        <pc:picChg chg="del">
          <ac:chgData name="Hartman, Rosemary@DWR" userId="984f44d5-4180-46ad-9b77-e367b17d9727" providerId="ADAL" clId="{21156E39-4DD0-48A6-B988-4B7936DC62E4}" dt="2019-08-28T21:38:30.079" v="1224" actId="478"/>
          <ac:picMkLst>
            <pc:docMk/>
            <pc:sldMk cId="3824117055" sldId="273"/>
            <ac:picMk id="19" creationId="{7F9F1196-8612-4CAC-86F4-FE42A3C944EA}"/>
          </ac:picMkLst>
        </pc:picChg>
      </pc:sldChg>
      <pc:sldChg chg="addSp delSp modSp add">
        <pc:chgData name="Hartman, Rosemary@DWR" userId="984f44d5-4180-46ad-9b77-e367b17d9727" providerId="ADAL" clId="{21156E39-4DD0-48A6-B988-4B7936DC62E4}" dt="2019-08-28T21:55:41.760" v="2087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21156E39-4DD0-48A6-B988-4B7936DC62E4}" dt="2019-08-28T21:45:59.326" v="1863" actId="20577"/>
          <ac:spMkLst>
            <pc:docMk/>
            <pc:sldMk cId="532555148" sldId="274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21156E39-4DD0-48A6-B988-4B7936DC62E4}" dt="2019-08-28T21:46:33.966" v="1959" actId="20577"/>
          <ac:spMkLst>
            <pc:docMk/>
            <pc:sldMk cId="532555148" sldId="274"/>
            <ac:spMk id="10" creationId="{09DF7A45-74E2-42E6-ADD8-A641081F2B05}"/>
          </ac:spMkLst>
        </pc:spChg>
        <pc:spChg chg="del">
          <ac:chgData name="Hartman, Rosemary@DWR" userId="984f44d5-4180-46ad-9b77-e367b17d9727" providerId="ADAL" clId="{21156E39-4DD0-48A6-B988-4B7936DC62E4}" dt="2019-08-28T21:46:04.927" v="1864" actId="478"/>
          <ac:spMkLst>
            <pc:docMk/>
            <pc:sldMk cId="532555148" sldId="274"/>
            <ac:spMk id="13" creationId="{EF5DC701-D2D0-4CD1-844D-9B0BEC4BA38B}"/>
          </ac:spMkLst>
        </pc:spChg>
        <pc:spChg chg="del">
          <ac:chgData name="Hartman, Rosemary@DWR" userId="984f44d5-4180-46ad-9b77-e367b17d9727" providerId="ADAL" clId="{21156E39-4DD0-48A6-B988-4B7936DC62E4}" dt="2019-08-28T21:46:04.927" v="1864" actId="478"/>
          <ac:spMkLst>
            <pc:docMk/>
            <pc:sldMk cId="532555148" sldId="274"/>
            <ac:spMk id="14" creationId="{1FADD14C-2003-42AC-9DF6-02DBABD35EE4}"/>
          </ac:spMkLst>
        </pc:spChg>
        <pc:spChg chg="del">
          <ac:chgData name="Hartman, Rosemary@DWR" userId="984f44d5-4180-46ad-9b77-e367b17d9727" providerId="ADAL" clId="{21156E39-4DD0-48A6-B988-4B7936DC62E4}" dt="2019-08-28T21:46:04.927" v="1864" actId="478"/>
          <ac:spMkLst>
            <pc:docMk/>
            <pc:sldMk cId="532555148" sldId="274"/>
            <ac:spMk id="16" creationId="{63C8EE9F-93BA-4F38-BEFC-A2F7B1407FCC}"/>
          </ac:spMkLst>
        </pc:spChg>
        <pc:spChg chg="del">
          <ac:chgData name="Hartman, Rosemary@DWR" userId="984f44d5-4180-46ad-9b77-e367b17d9727" providerId="ADAL" clId="{21156E39-4DD0-48A6-B988-4B7936DC62E4}" dt="2019-08-28T21:46:04.927" v="1864" actId="478"/>
          <ac:spMkLst>
            <pc:docMk/>
            <pc:sldMk cId="532555148" sldId="274"/>
            <ac:spMk id="17" creationId="{E7055552-C7D4-43C3-A6C9-2705DCD3DF6E}"/>
          </ac:spMkLst>
        </pc:spChg>
        <pc:spChg chg="add mod">
          <ac:chgData name="Hartman, Rosemary@DWR" userId="984f44d5-4180-46ad-9b77-e367b17d9727" providerId="ADAL" clId="{21156E39-4DD0-48A6-B988-4B7936DC62E4}" dt="2019-08-28T21:54:36" v="2023" actId="1076"/>
          <ac:spMkLst>
            <pc:docMk/>
            <pc:sldMk cId="532555148" sldId="274"/>
            <ac:spMk id="18" creationId="{29F0BB81-2DAA-43B4-ABCC-301F4603C65D}"/>
          </ac:spMkLst>
        </pc:spChg>
        <pc:spChg chg="add mod">
          <ac:chgData name="Hartman, Rosemary@DWR" userId="984f44d5-4180-46ad-9b77-e367b17d9727" providerId="ADAL" clId="{21156E39-4DD0-48A6-B988-4B7936DC62E4}" dt="2019-08-28T21:54:16.649" v="2017" actId="1076"/>
          <ac:spMkLst>
            <pc:docMk/>
            <pc:sldMk cId="532555148" sldId="274"/>
            <ac:spMk id="19" creationId="{631971A2-2C09-49B3-A05C-0CEA9F0B29EE}"/>
          </ac:spMkLst>
        </pc:spChg>
        <pc:spChg chg="add mod">
          <ac:chgData name="Hartman, Rosemary@DWR" userId="984f44d5-4180-46ad-9b77-e367b17d9727" providerId="ADAL" clId="{21156E39-4DD0-48A6-B988-4B7936DC62E4}" dt="2019-08-28T21:54:24.960" v="2020" actId="1076"/>
          <ac:spMkLst>
            <pc:docMk/>
            <pc:sldMk cId="532555148" sldId="274"/>
            <ac:spMk id="21" creationId="{B5576735-0B42-44A6-B565-2350E5DDA8D9}"/>
          </ac:spMkLst>
        </pc:spChg>
        <pc:spChg chg="del">
          <ac:chgData name="Hartman, Rosemary@DWR" userId="984f44d5-4180-46ad-9b77-e367b17d9727" providerId="ADAL" clId="{21156E39-4DD0-48A6-B988-4B7936DC62E4}" dt="2019-08-28T21:46:04.927" v="1864" actId="478"/>
          <ac:spMkLst>
            <pc:docMk/>
            <pc:sldMk cId="532555148" sldId="274"/>
            <ac:spMk id="22" creationId="{8E6139C2-5AB7-4F96-8354-2CAD5D8E5405}"/>
          </ac:spMkLst>
        </pc:spChg>
        <pc:spChg chg="add mod">
          <ac:chgData name="Hartman, Rosemary@DWR" userId="984f44d5-4180-46ad-9b77-e367b17d9727" providerId="ADAL" clId="{21156E39-4DD0-48A6-B988-4B7936DC62E4}" dt="2019-08-28T21:54:18.785" v="2018" actId="1076"/>
          <ac:spMkLst>
            <pc:docMk/>
            <pc:sldMk cId="532555148" sldId="274"/>
            <ac:spMk id="23" creationId="{31C28EC2-DE99-4E8A-B90C-42E6C012A330}"/>
          </ac:spMkLst>
        </pc:spChg>
        <pc:spChg chg="add mod">
          <ac:chgData name="Hartman, Rosemary@DWR" userId="984f44d5-4180-46ad-9b77-e367b17d9727" providerId="ADAL" clId="{21156E39-4DD0-48A6-B988-4B7936DC62E4}" dt="2019-08-28T21:55:12.634" v="2077" actId="14100"/>
          <ac:spMkLst>
            <pc:docMk/>
            <pc:sldMk cId="532555148" sldId="274"/>
            <ac:spMk id="24" creationId="{706D9CC6-7F14-4DCB-B405-D72182187FBB}"/>
          </ac:spMkLst>
        </pc:spChg>
        <pc:spChg chg="del">
          <ac:chgData name="Hartman, Rosemary@DWR" userId="984f44d5-4180-46ad-9b77-e367b17d9727" providerId="ADAL" clId="{21156E39-4DD0-48A6-B988-4B7936DC62E4}" dt="2019-08-28T21:46:04.927" v="1864" actId="478"/>
          <ac:spMkLst>
            <pc:docMk/>
            <pc:sldMk cId="532555148" sldId="274"/>
            <ac:spMk id="26" creationId="{3B3BB663-3AE5-430D-90F4-8CEF6BD89BCE}"/>
          </ac:spMkLst>
        </pc:spChg>
        <pc:picChg chg="add mod">
          <ac:chgData name="Hartman, Rosemary@DWR" userId="984f44d5-4180-46ad-9b77-e367b17d9727" providerId="ADAL" clId="{21156E39-4DD0-48A6-B988-4B7936DC62E4}" dt="2019-08-28T21:54:36" v="2023" actId="1076"/>
          <ac:picMkLst>
            <pc:docMk/>
            <pc:sldMk cId="532555148" sldId="274"/>
            <ac:picMk id="5" creationId="{2FDF046F-36B1-4A1D-B57A-36C703D33B4B}"/>
          </ac:picMkLst>
        </pc:picChg>
        <pc:picChg chg="del">
          <ac:chgData name="Hartman, Rosemary@DWR" userId="984f44d5-4180-46ad-9b77-e367b17d9727" providerId="ADAL" clId="{21156E39-4DD0-48A6-B988-4B7936DC62E4}" dt="2019-08-28T21:46:07.621" v="1865" actId="478"/>
          <ac:picMkLst>
            <pc:docMk/>
            <pc:sldMk cId="532555148" sldId="274"/>
            <ac:picMk id="6" creationId="{07815C86-414E-4944-97A9-2298F19FA619}"/>
          </ac:picMkLst>
        </pc:picChg>
        <pc:picChg chg="add mod modCrop">
          <ac:chgData name="Hartman, Rosemary@DWR" userId="984f44d5-4180-46ad-9b77-e367b17d9727" providerId="ADAL" clId="{21156E39-4DD0-48A6-B988-4B7936DC62E4}" dt="2019-08-28T21:54:16.649" v="2017" actId="1076"/>
          <ac:picMkLst>
            <pc:docMk/>
            <pc:sldMk cId="532555148" sldId="274"/>
            <ac:picMk id="7" creationId="{8F8B8967-20D8-42EC-8E0F-B1A9304698CE}"/>
          </ac:picMkLst>
        </pc:picChg>
        <pc:picChg chg="del">
          <ac:chgData name="Hartman, Rosemary@DWR" userId="984f44d5-4180-46ad-9b77-e367b17d9727" providerId="ADAL" clId="{21156E39-4DD0-48A6-B988-4B7936DC62E4}" dt="2019-08-28T21:46:07.621" v="1865" actId="478"/>
          <ac:picMkLst>
            <pc:docMk/>
            <pc:sldMk cId="532555148" sldId="274"/>
            <ac:picMk id="8" creationId="{FE606312-76F3-4BA0-AC36-DD6BEC2F892D}"/>
          </ac:picMkLst>
        </pc:picChg>
        <pc:picChg chg="del">
          <ac:chgData name="Hartman, Rosemary@DWR" userId="984f44d5-4180-46ad-9b77-e367b17d9727" providerId="ADAL" clId="{21156E39-4DD0-48A6-B988-4B7936DC62E4}" dt="2019-08-28T21:46:07.621" v="1865" actId="478"/>
          <ac:picMkLst>
            <pc:docMk/>
            <pc:sldMk cId="532555148" sldId="274"/>
            <ac:picMk id="11" creationId="{995E6C15-2E49-4229-A5F8-8036334A8E4C}"/>
          </ac:picMkLst>
        </pc:picChg>
        <pc:picChg chg="del">
          <ac:chgData name="Hartman, Rosemary@DWR" userId="984f44d5-4180-46ad-9b77-e367b17d9727" providerId="ADAL" clId="{21156E39-4DD0-48A6-B988-4B7936DC62E4}" dt="2019-08-28T21:46:04.927" v="1864" actId="478"/>
          <ac:picMkLst>
            <pc:docMk/>
            <pc:sldMk cId="532555148" sldId="274"/>
            <ac:picMk id="15" creationId="{D569397F-D5DC-433F-A7B3-6080D2A7B7FC}"/>
          </ac:picMkLst>
        </pc:picChg>
        <pc:picChg chg="add mod">
          <ac:chgData name="Hartman, Rosemary@DWR" userId="984f44d5-4180-46ad-9b77-e367b17d9727" providerId="ADAL" clId="{21156E39-4DD0-48A6-B988-4B7936DC62E4}" dt="2019-08-28T21:54:21.073" v="2019" actId="1076"/>
          <ac:picMkLst>
            <pc:docMk/>
            <pc:sldMk cId="532555148" sldId="274"/>
            <ac:picMk id="20" creationId="{6CB70D00-A2F7-4C41-BF53-644AE9BC6C83}"/>
          </ac:picMkLst>
        </pc:picChg>
        <pc:picChg chg="add mod">
          <ac:chgData name="Hartman, Rosemary@DWR" userId="984f44d5-4180-46ad-9b77-e367b17d9727" providerId="ADAL" clId="{21156E39-4DD0-48A6-B988-4B7936DC62E4}" dt="2019-08-28T21:55:38.520" v="2084" actId="1076"/>
          <ac:picMkLst>
            <pc:docMk/>
            <pc:sldMk cId="532555148" sldId="274"/>
            <ac:picMk id="25" creationId="{BD944F97-CD84-4114-9F46-071C194ED80C}"/>
          </ac:picMkLst>
        </pc:picChg>
        <pc:picChg chg="add mod">
          <ac:chgData name="Hartman, Rosemary@DWR" userId="984f44d5-4180-46ad-9b77-e367b17d9727" providerId="ADAL" clId="{21156E39-4DD0-48A6-B988-4B7936DC62E4}" dt="2019-08-28T21:55:41.760" v="2087" actId="1076"/>
          <ac:picMkLst>
            <pc:docMk/>
            <pc:sldMk cId="532555148" sldId="274"/>
            <ac:picMk id="27" creationId="{0A3FC9E4-75DF-4ACB-BAB4-62F86B1B02E9}"/>
          </ac:picMkLst>
        </pc:picChg>
      </pc:sldChg>
      <pc:sldMasterChg chg="modSp modSldLayout">
        <pc:chgData name="Hartman, Rosemary@DWR" userId="984f44d5-4180-46ad-9b77-e367b17d9727" providerId="ADAL" clId="{21156E39-4DD0-48A6-B988-4B7936DC62E4}" dt="2019-08-28T16:54:47.922" v="25"/>
        <pc:sldMasterMkLst>
          <pc:docMk/>
          <pc:sldMasterMk cId="2362200301" sldId="2147483660"/>
        </pc:sldMasterMkLst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asterMk cId="2362200301" sldId="2147483660"/>
            <ac:spMk id="2" creationId="{00000000-0000-0000-0000-000000000000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asterMk cId="2362200301" sldId="2147483660"/>
            <ac:spMk id="3" creationId="{00000000-0000-0000-0000-000000000000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asterMk cId="2362200301" sldId="2147483660"/>
            <ac:spMk id="4" creationId="{00000000-0000-0000-0000-000000000000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asterMk cId="2362200301" sldId="2147483660"/>
            <ac:spMk id="5" creationId="{00000000-0000-0000-0000-000000000000}"/>
          </ac:spMkLst>
        </pc:spChg>
        <pc:spChg chg="mod">
          <ac:chgData name="Hartman, Rosemary@DWR" userId="984f44d5-4180-46ad-9b77-e367b17d9727" providerId="ADAL" clId="{21156E39-4DD0-48A6-B988-4B7936DC62E4}" dt="2019-08-28T16:54:47.922" v="25"/>
          <ac:spMkLst>
            <pc:docMk/>
            <pc:sldMasterMk cId="2362200301" sldId="2147483660"/>
            <ac:spMk id="6" creationId="{00000000-0000-0000-0000-000000000000}"/>
          </ac:spMkLst>
        </pc:spChg>
        <pc:sldLayoutChg chg="modSp">
          <pc:chgData name="Hartman, Rosemary@DWR" userId="984f44d5-4180-46ad-9b77-e367b17d9727" providerId="ADAL" clId="{21156E39-4DD0-48A6-B988-4B7936DC62E4}" dt="2019-08-28T16:54:47.922" v="25"/>
          <pc:sldLayoutMkLst>
            <pc:docMk/>
            <pc:sldMasterMk cId="2362200301" sldId="2147483660"/>
            <pc:sldLayoutMk cId="220873157" sldId="2147483661"/>
          </pc:sldLayoutMkLst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220873157" sldId="2147483661"/>
              <ac:spMk id="2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220873157" sldId="2147483661"/>
              <ac:spMk id="3" creationId="{00000000-0000-0000-0000-000000000000}"/>
            </ac:spMkLst>
          </pc:spChg>
        </pc:sldLayoutChg>
        <pc:sldLayoutChg chg="modSp">
          <pc:chgData name="Hartman, Rosemary@DWR" userId="984f44d5-4180-46ad-9b77-e367b17d9727" providerId="ADAL" clId="{21156E39-4DD0-48A6-B988-4B7936DC62E4}" dt="2019-08-28T16:54:47.922" v="25"/>
          <pc:sldLayoutMkLst>
            <pc:docMk/>
            <pc:sldMasterMk cId="2362200301" sldId="2147483660"/>
            <pc:sldLayoutMk cId="2037778605" sldId="2147483663"/>
          </pc:sldLayoutMkLst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2037778605" sldId="2147483663"/>
              <ac:spMk id="2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2037778605" sldId="2147483663"/>
              <ac:spMk id="3" creationId="{00000000-0000-0000-0000-000000000000}"/>
            </ac:spMkLst>
          </pc:spChg>
        </pc:sldLayoutChg>
        <pc:sldLayoutChg chg="modSp">
          <pc:chgData name="Hartman, Rosemary@DWR" userId="984f44d5-4180-46ad-9b77-e367b17d9727" providerId="ADAL" clId="{21156E39-4DD0-48A6-B988-4B7936DC62E4}" dt="2019-08-28T16:54:47.922" v="25"/>
          <pc:sldLayoutMkLst>
            <pc:docMk/>
            <pc:sldMasterMk cId="2362200301" sldId="2147483660"/>
            <pc:sldLayoutMk cId="2850540042" sldId="2147483664"/>
          </pc:sldLayoutMkLst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2850540042" sldId="2147483664"/>
              <ac:spMk id="3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2850540042" sldId="2147483664"/>
              <ac:spMk id="4" creationId="{00000000-0000-0000-0000-000000000000}"/>
            </ac:spMkLst>
          </pc:spChg>
        </pc:sldLayoutChg>
        <pc:sldLayoutChg chg="modSp">
          <pc:chgData name="Hartman, Rosemary@DWR" userId="984f44d5-4180-46ad-9b77-e367b17d9727" providerId="ADAL" clId="{21156E39-4DD0-48A6-B988-4B7936DC62E4}" dt="2019-08-28T16:54:47.922" v="25"/>
          <pc:sldLayoutMkLst>
            <pc:docMk/>
            <pc:sldMasterMk cId="2362200301" sldId="2147483660"/>
            <pc:sldLayoutMk cId="1288259135" sldId="2147483665"/>
          </pc:sldLayoutMkLst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1288259135" sldId="2147483665"/>
              <ac:spMk id="2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1288259135" sldId="2147483665"/>
              <ac:spMk id="3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1288259135" sldId="2147483665"/>
              <ac:spMk id="4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1288259135" sldId="2147483665"/>
              <ac:spMk id="5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1288259135" sldId="2147483665"/>
              <ac:spMk id="6" creationId="{00000000-0000-0000-0000-000000000000}"/>
            </ac:spMkLst>
          </pc:spChg>
        </pc:sldLayoutChg>
        <pc:sldLayoutChg chg="modSp">
          <pc:chgData name="Hartman, Rosemary@DWR" userId="984f44d5-4180-46ad-9b77-e367b17d9727" providerId="ADAL" clId="{21156E39-4DD0-48A6-B988-4B7936DC62E4}" dt="2019-08-28T16:54:47.922" v="25"/>
          <pc:sldLayoutMkLst>
            <pc:docMk/>
            <pc:sldMasterMk cId="2362200301" sldId="2147483660"/>
            <pc:sldLayoutMk cId="3518801351" sldId="2147483668"/>
          </pc:sldLayoutMkLst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3518801351" sldId="2147483668"/>
              <ac:spMk id="2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3518801351" sldId="2147483668"/>
              <ac:spMk id="3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3518801351" sldId="2147483668"/>
              <ac:spMk id="4" creationId="{00000000-0000-0000-0000-000000000000}"/>
            </ac:spMkLst>
          </pc:spChg>
        </pc:sldLayoutChg>
        <pc:sldLayoutChg chg="modSp">
          <pc:chgData name="Hartman, Rosemary@DWR" userId="984f44d5-4180-46ad-9b77-e367b17d9727" providerId="ADAL" clId="{21156E39-4DD0-48A6-B988-4B7936DC62E4}" dt="2019-08-28T16:54:47.922" v="25"/>
          <pc:sldLayoutMkLst>
            <pc:docMk/>
            <pc:sldMasterMk cId="2362200301" sldId="2147483660"/>
            <pc:sldLayoutMk cId="270457404" sldId="2147483669"/>
          </pc:sldLayoutMkLst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270457404" sldId="2147483669"/>
              <ac:spMk id="2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270457404" sldId="2147483669"/>
              <ac:spMk id="3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270457404" sldId="2147483669"/>
              <ac:spMk id="4" creationId="{00000000-0000-0000-0000-000000000000}"/>
            </ac:spMkLst>
          </pc:spChg>
        </pc:sldLayoutChg>
        <pc:sldLayoutChg chg="modSp">
          <pc:chgData name="Hartman, Rosemary@DWR" userId="984f44d5-4180-46ad-9b77-e367b17d9727" providerId="ADAL" clId="{21156E39-4DD0-48A6-B988-4B7936DC62E4}" dt="2019-08-28T16:54:47.922" v="25"/>
          <pc:sldLayoutMkLst>
            <pc:docMk/>
            <pc:sldMasterMk cId="2362200301" sldId="2147483660"/>
            <pc:sldLayoutMk cId="3404798282" sldId="2147483671"/>
          </pc:sldLayoutMkLst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3404798282" sldId="2147483671"/>
              <ac:spMk id="2" creationId="{00000000-0000-0000-0000-000000000000}"/>
            </ac:spMkLst>
          </pc:spChg>
          <pc:spChg chg="mod">
            <ac:chgData name="Hartman, Rosemary@DWR" userId="984f44d5-4180-46ad-9b77-e367b17d9727" providerId="ADAL" clId="{21156E39-4DD0-48A6-B988-4B7936DC62E4}" dt="2019-08-28T16:54:47.922" v="25"/>
            <ac:spMkLst>
              <pc:docMk/>
              <pc:sldMasterMk cId="2362200301" sldId="2147483660"/>
              <pc:sldLayoutMk cId="3404798282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Hartman, Rosemary@DWR" userId="984f44d5-4180-46ad-9b77-e367b17d9727" providerId="ADAL" clId="{7E522E65-F71A-4F09-AC9A-53AFEE33F0D4}"/>
    <pc:docChg chg="custSel addSld delSld modSld">
      <pc:chgData name="Hartman, Rosemary@DWR" userId="984f44d5-4180-46ad-9b77-e367b17d9727" providerId="ADAL" clId="{7E522E65-F71A-4F09-AC9A-53AFEE33F0D4}" dt="2019-08-12T22:40:30.491" v="1089"/>
      <pc:docMkLst>
        <pc:docMk/>
      </pc:docMkLst>
      <pc:sldChg chg="addSp delSp modSp">
        <pc:chgData name="Hartman, Rosemary@DWR" userId="984f44d5-4180-46ad-9b77-e367b17d9727" providerId="ADAL" clId="{7E522E65-F71A-4F09-AC9A-53AFEE33F0D4}" dt="2019-08-12T22:32:17.761" v="808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7E522E65-F71A-4F09-AC9A-53AFEE33F0D4}" dt="2019-08-12T22:06:53.294" v="13" actId="20577"/>
          <ac:spMkLst>
            <pc:docMk/>
            <pc:sldMk cId="1998075012" sldId="256"/>
            <ac:spMk id="2" creationId="{9684B250-0696-449F-B9C0-D5D3CDC312FF}"/>
          </ac:spMkLst>
        </pc:spChg>
        <pc:spChg chg="mod">
          <ac:chgData name="Hartman, Rosemary@DWR" userId="984f44d5-4180-46ad-9b77-e367b17d9727" providerId="ADAL" clId="{7E522E65-F71A-4F09-AC9A-53AFEE33F0D4}" dt="2019-08-12T22:30:57.926" v="782" actId="1076"/>
          <ac:spMkLst>
            <pc:docMk/>
            <pc:sldMk cId="1998075012" sldId="256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7E522E65-F71A-4F09-AC9A-53AFEE33F0D4}" dt="2019-08-12T22:32:17.761" v="808" actId="20577"/>
          <ac:spMkLst>
            <pc:docMk/>
            <pc:sldMk cId="1998075012" sldId="256"/>
            <ac:spMk id="12" creationId="{1124ED31-A3D5-4EF4-8D93-E5DFB1F6188B}"/>
          </ac:spMkLst>
        </pc:spChg>
        <pc:spChg chg="mod">
          <ac:chgData name="Hartman, Rosemary@DWR" userId="984f44d5-4180-46ad-9b77-e367b17d9727" providerId="ADAL" clId="{7E522E65-F71A-4F09-AC9A-53AFEE33F0D4}" dt="2019-08-12T22:08:10.383" v="60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7E522E65-F71A-4F09-AC9A-53AFEE33F0D4}" dt="2019-08-12T22:07:22.391" v="37" actId="20577"/>
          <ac:spMkLst>
            <pc:docMk/>
            <pc:sldMk cId="1998075012" sldId="256"/>
            <ac:spMk id="14" creationId="{1FADD14C-2003-42AC-9DF6-02DBABD35EE4}"/>
          </ac:spMkLst>
        </pc:spChg>
        <pc:spChg chg="del">
          <ac:chgData name="Hartman, Rosemary@DWR" userId="984f44d5-4180-46ad-9b77-e367b17d9727" providerId="ADAL" clId="{7E522E65-F71A-4F09-AC9A-53AFEE33F0D4}" dt="2019-08-12T22:07:37.782" v="53" actId="478"/>
          <ac:spMkLst>
            <pc:docMk/>
            <pc:sldMk cId="1998075012" sldId="256"/>
            <ac:spMk id="15" creationId="{30DEAB1A-1C2C-4500-B06F-4EFCB87DE13D}"/>
          </ac:spMkLst>
        </pc:spChg>
        <pc:spChg chg="mod">
          <ac:chgData name="Hartman, Rosemary@DWR" userId="984f44d5-4180-46ad-9b77-e367b17d9727" providerId="ADAL" clId="{7E522E65-F71A-4F09-AC9A-53AFEE33F0D4}" dt="2019-08-12T22:08:46.280" v="72" actId="1076"/>
          <ac:spMkLst>
            <pc:docMk/>
            <pc:sldMk cId="1998075012" sldId="256"/>
            <ac:spMk id="16" creationId="{63C8EE9F-93BA-4F38-BEFC-A2F7B1407FCC}"/>
          </ac:spMkLst>
        </pc:spChg>
        <pc:spChg chg="del">
          <ac:chgData name="Hartman, Rosemary@DWR" userId="984f44d5-4180-46ad-9b77-e367b17d9727" providerId="ADAL" clId="{7E522E65-F71A-4F09-AC9A-53AFEE33F0D4}" dt="2019-08-12T22:07:55.152" v="56" actId="478"/>
          <ac:spMkLst>
            <pc:docMk/>
            <pc:sldMk cId="1998075012" sldId="256"/>
            <ac:spMk id="17" creationId="{5D13F354-55C1-4035-A9C5-6ABF6959CF8A}"/>
          </ac:spMkLst>
        </pc:spChg>
        <pc:spChg chg="del">
          <ac:chgData name="Hartman, Rosemary@DWR" userId="984f44d5-4180-46ad-9b77-e367b17d9727" providerId="ADAL" clId="{7E522E65-F71A-4F09-AC9A-53AFEE33F0D4}" dt="2019-08-12T22:07:35.359" v="51" actId="478"/>
          <ac:spMkLst>
            <pc:docMk/>
            <pc:sldMk cId="1998075012" sldId="256"/>
            <ac:spMk id="18" creationId="{EDEA975C-AF7E-482E-AF6F-7818CD22191F}"/>
          </ac:spMkLst>
        </pc:spChg>
        <pc:spChg chg="del">
          <ac:chgData name="Hartman, Rosemary@DWR" userId="984f44d5-4180-46ad-9b77-e367b17d9727" providerId="ADAL" clId="{7E522E65-F71A-4F09-AC9A-53AFEE33F0D4}" dt="2019-08-12T22:07:36.113" v="52" actId="478"/>
          <ac:spMkLst>
            <pc:docMk/>
            <pc:sldMk cId="1998075012" sldId="256"/>
            <ac:spMk id="19" creationId="{8B09C97D-8C7E-4428-8785-1C0A9C1D153F}"/>
          </ac:spMkLst>
        </pc:spChg>
        <pc:spChg chg="mod">
          <ac:chgData name="Hartman, Rosemary@DWR" userId="984f44d5-4180-46ad-9b77-e367b17d9727" providerId="ADAL" clId="{7E522E65-F71A-4F09-AC9A-53AFEE33F0D4}" dt="2019-08-12T22:30:57.926" v="782" actId="1076"/>
          <ac:spMkLst>
            <pc:docMk/>
            <pc:sldMk cId="1998075012" sldId="256"/>
            <ac:spMk id="20" creationId="{E54D9575-281A-4BF0-90F6-B3B6716EB87B}"/>
          </ac:spMkLst>
        </pc:spChg>
        <pc:spChg chg="add mod">
          <ac:chgData name="Hartman, Rosemary@DWR" userId="984f44d5-4180-46ad-9b77-e367b17d9727" providerId="ADAL" clId="{7E522E65-F71A-4F09-AC9A-53AFEE33F0D4}" dt="2019-08-12T22:30:57.926" v="782" actId="1076"/>
          <ac:spMkLst>
            <pc:docMk/>
            <pc:sldMk cId="1998075012" sldId="256"/>
            <ac:spMk id="24" creationId="{4889B1F2-4F2E-499C-8520-CCD63557B66D}"/>
          </ac:spMkLst>
        </pc:spChg>
        <pc:spChg chg="add mod">
          <ac:chgData name="Hartman, Rosemary@DWR" userId="984f44d5-4180-46ad-9b77-e367b17d9727" providerId="ADAL" clId="{7E522E65-F71A-4F09-AC9A-53AFEE33F0D4}" dt="2019-08-12T22:30:57.926" v="782" actId="1076"/>
          <ac:spMkLst>
            <pc:docMk/>
            <pc:sldMk cId="1998075012" sldId="256"/>
            <ac:spMk id="25" creationId="{10A3B92B-7080-49DF-AE10-49387DA1230F}"/>
          </ac:spMkLst>
        </pc:spChg>
        <pc:spChg chg="add mod">
          <ac:chgData name="Hartman, Rosemary@DWR" userId="984f44d5-4180-46ad-9b77-e367b17d9727" providerId="ADAL" clId="{7E522E65-F71A-4F09-AC9A-53AFEE33F0D4}" dt="2019-08-12T22:10:46.949" v="200" actId="20577"/>
          <ac:spMkLst>
            <pc:docMk/>
            <pc:sldMk cId="1998075012" sldId="256"/>
            <ac:spMk id="27" creationId="{C362F15E-9505-41C4-9AD7-10CF4E211EE9}"/>
          </ac:spMkLst>
        </pc:spChg>
        <pc:spChg chg="add mod">
          <ac:chgData name="Hartman, Rosemary@DWR" userId="984f44d5-4180-46ad-9b77-e367b17d9727" providerId="ADAL" clId="{7E522E65-F71A-4F09-AC9A-53AFEE33F0D4}" dt="2019-08-12T22:11:02.346" v="250" actId="20577"/>
          <ac:spMkLst>
            <pc:docMk/>
            <pc:sldMk cId="1998075012" sldId="256"/>
            <ac:spMk id="28" creationId="{B9E9807A-8D05-4948-AF07-AFCCFFD3D08F}"/>
          </ac:spMkLst>
        </pc:spChg>
        <pc:spChg chg="add mod">
          <ac:chgData name="Hartman, Rosemary@DWR" userId="984f44d5-4180-46ad-9b77-e367b17d9727" providerId="ADAL" clId="{7E522E65-F71A-4F09-AC9A-53AFEE33F0D4}" dt="2019-08-12T22:11:17.131" v="285" actId="20577"/>
          <ac:spMkLst>
            <pc:docMk/>
            <pc:sldMk cId="1998075012" sldId="256"/>
            <ac:spMk id="30" creationId="{FDEC11B6-765A-42ED-824D-C20E8E4BE111}"/>
          </ac:spMkLst>
        </pc:spChg>
        <pc:picChg chg="mod">
          <ac:chgData name="Hartman, Rosemary@DWR" userId="984f44d5-4180-46ad-9b77-e367b17d9727" providerId="ADAL" clId="{7E522E65-F71A-4F09-AC9A-53AFEE33F0D4}" dt="2019-08-12T22:11:04.713" v="251" actId="14100"/>
          <ac:picMkLst>
            <pc:docMk/>
            <pc:sldMk cId="1998075012" sldId="256"/>
            <ac:picMk id="5" creationId="{AE4D8ACB-C9EB-4888-B0D0-835FFE3AD61A}"/>
          </ac:picMkLst>
        </pc:picChg>
        <pc:picChg chg="del">
          <ac:chgData name="Hartman, Rosemary@DWR" userId="984f44d5-4180-46ad-9b77-e367b17d9727" providerId="ADAL" clId="{7E522E65-F71A-4F09-AC9A-53AFEE33F0D4}" dt="2019-08-12T22:07:01.103" v="14" actId="478"/>
          <ac:picMkLst>
            <pc:docMk/>
            <pc:sldMk cId="1998075012" sldId="256"/>
            <ac:picMk id="6" creationId="{95EE0C7B-86FD-4C2C-A4B7-DBEC1E35F11D}"/>
          </ac:picMkLst>
        </pc:picChg>
        <pc:picChg chg="del">
          <ac:chgData name="Hartman, Rosemary@DWR" userId="984f44d5-4180-46ad-9b77-e367b17d9727" providerId="ADAL" clId="{7E522E65-F71A-4F09-AC9A-53AFEE33F0D4}" dt="2019-08-12T22:07:33.975" v="50" actId="478"/>
          <ac:picMkLst>
            <pc:docMk/>
            <pc:sldMk cId="1998075012" sldId="256"/>
            <ac:picMk id="7" creationId="{2EC8D0E6-B381-4CD1-924B-7D327A2EE9FE}"/>
          </ac:picMkLst>
        </pc:picChg>
        <pc:picChg chg="del">
          <ac:chgData name="Hartman, Rosemary@DWR" userId="984f44d5-4180-46ad-9b77-e367b17d9727" providerId="ADAL" clId="{7E522E65-F71A-4F09-AC9A-53AFEE33F0D4}" dt="2019-08-12T22:07:33.536" v="49" actId="478"/>
          <ac:picMkLst>
            <pc:docMk/>
            <pc:sldMk cId="1998075012" sldId="256"/>
            <ac:picMk id="8" creationId="{67F462EA-B14D-445E-B108-0686824B8EC5}"/>
          </ac:picMkLst>
        </pc:picChg>
        <pc:picChg chg="del mod">
          <ac:chgData name="Hartman, Rosemary@DWR" userId="984f44d5-4180-46ad-9b77-e367b17d9727" providerId="ADAL" clId="{7E522E65-F71A-4F09-AC9A-53AFEE33F0D4}" dt="2019-08-12T22:30:47.033" v="776" actId="478"/>
          <ac:picMkLst>
            <pc:docMk/>
            <pc:sldMk cId="1998075012" sldId="256"/>
            <ac:picMk id="9" creationId="{0BC15269-6469-44A8-82D3-A3CA7FD1BE82}"/>
          </ac:picMkLst>
        </pc:picChg>
        <pc:picChg chg="add mod">
          <ac:chgData name="Hartman, Rosemary@DWR" userId="984f44d5-4180-46ad-9b77-e367b17d9727" providerId="ADAL" clId="{7E522E65-F71A-4F09-AC9A-53AFEE33F0D4}" dt="2019-08-12T22:10:51.403" v="202" actId="1076"/>
          <ac:picMkLst>
            <pc:docMk/>
            <pc:sldMk cId="1998075012" sldId="256"/>
            <ac:picMk id="11" creationId="{F7CFA67D-0BFE-48C5-977D-6CB49AED50CF}"/>
          </ac:picMkLst>
        </pc:picChg>
        <pc:picChg chg="mod">
          <ac:chgData name="Hartman, Rosemary@DWR" userId="984f44d5-4180-46ad-9b77-e367b17d9727" providerId="ADAL" clId="{7E522E65-F71A-4F09-AC9A-53AFEE33F0D4}" dt="2019-08-12T22:30:57.926" v="782" actId="1076"/>
          <ac:picMkLst>
            <pc:docMk/>
            <pc:sldMk cId="1998075012" sldId="256"/>
            <ac:picMk id="22" creationId="{C2D05E44-B31C-4272-8C8C-5EE6FABD2617}"/>
          </ac:picMkLst>
        </pc:picChg>
        <pc:picChg chg="add mod">
          <ac:chgData name="Hartman, Rosemary@DWR" userId="984f44d5-4180-46ad-9b77-e367b17d9727" providerId="ADAL" clId="{7E522E65-F71A-4F09-AC9A-53AFEE33F0D4}" dt="2019-08-12T22:07:51.838" v="55" actId="1076"/>
          <ac:picMkLst>
            <pc:docMk/>
            <pc:sldMk cId="1998075012" sldId="256"/>
            <ac:picMk id="23" creationId="{EA72C4A2-C309-4891-9D47-83FF778F32A9}"/>
          </ac:picMkLst>
        </pc:picChg>
        <pc:picChg chg="add del mod">
          <ac:chgData name="Hartman, Rosemary@DWR" userId="984f44d5-4180-46ad-9b77-e367b17d9727" providerId="ADAL" clId="{7E522E65-F71A-4F09-AC9A-53AFEE33F0D4}" dt="2019-08-12T22:10:24.242" v="145" actId="478"/>
          <ac:picMkLst>
            <pc:docMk/>
            <pc:sldMk cId="1998075012" sldId="256"/>
            <ac:picMk id="26" creationId="{9D5B5797-EFB8-4588-9517-B9A56C026BFB}"/>
          </ac:picMkLst>
        </pc:picChg>
        <pc:picChg chg="del">
          <ac:chgData name="Hartman, Rosemary@DWR" userId="984f44d5-4180-46ad-9b77-e367b17d9727" providerId="ADAL" clId="{7E522E65-F71A-4F09-AC9A-53AFEE33F0D4}" dt="2019-08-12T22:07:32.007" v="47" actId="478"/>
          <ac:picMkLst>
            <pc:docMk/>
            <pc:sldMk cId="1998075012" sldId="256"/>
            <ac:picMk id="1026" creationId="{95E3F26E-59F2-4AF1-85E9-0613C1891FF8}"/>
          </ac:picMkLst>
        </pc:picChg>
        <pc:picChg chg="del">
          <ac:chgData name="Hartman, Rosemary@DWR" userId="984f44d5-4180-46ad-9b77-e367b17d9727" providerId="ADAL" clId="{7E522E65-F71A-4F09-AC9A-53AFEE33F0D4}" dt="2019-08-12T22:07:32.919" v="48" actId="478"/>
          <ac:picMkLst>
            <pc:docMk/>
            <pc:sldMk cId="1998075012" sldId="256"/>
            <ac:picMk id="1030" creationId="{5BA14C8C-4403-4A96-8532-C24CDDAD66F3}"/>
          </ac:picMkLst>
        </pc:picChg>
        <pc:picChg chg="add mod">
          <ac:chgData name="Hartman, Rosemary@DWR" userId="984f44d5-4180-46ad-9b77-e367b17d9727" providerId="ADAL" clId="{7E522E65-F71A-4F09-AC9A-53AFEE33F0D4}" dt="2019-08-12T22:30:59.070" v="783" actId="1076"/>
          <ac:picMkLst>
            <pc:docMk/>
            <pc:sldMk cId="1998075012" sldId="256"/>
            <ac:picMk id="2050" creationId="{03A51036-EC6F-4390-BEE7-5000D94BB401}"/>
          </ac:picMkLst>
        </pc:picChg>
      </pc:sldChg>
      <pc:sldChg chg="delSp modSp">
        <pc:chgData name="Hartman, Rosemary@DWR" userId="984f44d5-4180-46ad-9b77-e367b17d9727" providerId="ADAL" clId="{7E522E65-F71A-4F09-AC9A-53AFEE33F0D4}" dt="2019-08-12T22:39:39.980" v="1073" actId="14100"/>
        <pc:sldMkLst>
          <pc:docMk/>
          <pc:sldMk cId="3446673479" sldId="258"/>
        </pc:sldMkLst>
        <pc:spChg chg="mod">
          <ac:chgData name="Hartman, Rosemary@DWR" userId="984f44d5-4180-46ad-9b77-e367b17d9727" providerId="ADAL" clId="{7E522E65-F71A-4F09-AC9A-53AFEE33F0D4}" dt="2019-08-12T22:39:21.423" v="1063" actId="1076"/>
          <ac:spMkLst>
            <pc:docMk/>
            <pc:sldMk cId="3446673479" sldId="258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7E522E65-F71A-4F09-AC9A-53AFEE33F0D4}" dt="2019-08-12T22:39:33.557" v="1068" actId="1076"/>
          <ac:spMkLst>
            <pc:docMk/>
            <pc:sldMk cId="3446673479" sldId="258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7E522E65-F71A-4F09-AC9A-53AFEE33F0D4}" dt="2019-08-12T22:39:36.381" v="1070" actId="1076"/>
          <ac:spMkLst>
            <pc:docMk/>
            <pc:sldMk cId="3446673479" sldId="258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7E522E65-F71A-4F09-AC9A-53AFEE33F0D4}" dt="2019-08-12T22:38:58.404" v="1053" actId="1076"/>
          <ac:spMkLst>
            <pc:docMk/>
            <pc:sldMk cId="3446673479" sldId="258"/>
            <ac:spMk id="27" creationId="{6B6FD0B5-ACDE-40AF-80D2-66CE23108704}"/>
          </ac:spMkLst>
        </pc:spChg>
        <pc:spChg chg="mod">
          <ac:chgData name="Hartman, Rosemary@DWR" userId="984f44d5-4180-46ad-9b77-e367b17d9727" providerId="ADAL" clId="{7E522E65-F71A-4F09-AC9A-53AFEE33F0D4}" dt="2019-08-12T22:39:16.512" v="1061" actId="1076"/>
          <ac:spMkLst>
            <pc:docMk/>
            <pc:sldMk cId="3446673479" sldId="258"/>
            <ac:spMk id="30" creationId="{E9D81DDF-A5E3-4D1A-A2E7-24F7C2C066C2}"/>
          </ac:spMkLst>
        </pc:spChg>
        <pc:picChg chg="mod">
          <ac:chgData name="Hartman, Rosemary@DWR" userId="984f44d5-4180-46ad-9b77-e367b17d9727" providerId="ADAL" clId="{7E522E65-F71A-4F09-AC9A-53AFEE33F0D4}" dt="2019-08-12T22:39:34.573" v="1069" actId="1076"/>
          <ac:picMkLst>
            <pc:docMk/>
            <pc:sldMk cId="3446673479" sldId="258"/>
            <ac:picMk id="11" creationId="{6DBDE4A3-C006-4969-9FD6-C51C83486178}"/>
          </ac:picMkLst>
        </pc:picChg>
        <pc:picChg chg="mod">
          <ac:chgData name="Hartman, Rosemary@DWR" userId="984f44d5-4180-46ad-9b77-e367b17d9727" providerId="ADAL" clId="{7E522E65-F71A-4F09-AC9A-53AFEE33F0D4}" dt="2019-08-12T22:39:25.607" v="1066" actId="1076"/>
          <ac:picMkLst>
            <pc:docMk/>
            <pc:sldMk cId="3446673479" sldId="258"/>
            <ac:picMk id="22" creationId="{A41125F8-7F7A-48EF-BCC5-7B46BBE91E67}"/>
          </ac:picMkLst>
        </pc:picChg>
        <pc:picChg chg="mod">
          <ac:chgData name="Hartman, Rosemary@DWR" userId="984f44d5-4180-46ad-9b77-e367b17d9727" providerId="ADAL" clId="{7E522E65-F71A-4F09-AC9A-53AFEE33F0D4}" dt="2019-08-12T22:39:14.760" v="1060" actId="1076"/>
          <ac:picMkLst>
            <pc:docMk/>
            <pc:sldMk cId="3446673479" sldId="258"/>
            <ac:picMk id="29" creationId="{6C2E65D3-7543-4FFF-BA98-CCFD392C51A5}"/>
          </ac:picMkLst>
        </pc:picChg>
        <pc:picChg chg="del">
          <ac:chgData name="Hartman, Rosemary@DWR" userId="984f44d5-4180-46ad-9b77-e367b17d9727" providerId="ADAL" clId="{7E522E65-F71A-4F09-AC9A-53AFEE33F0D4}" dt="2019-08-12T22:38:18.734" v="1037" actId="478"/>
          <ac:picMkLst>
            <pc:docMk/>
            <pc:sldMk cId="3446673479" sldId="258"/>
            <ac:picMk id="2050" creationId="{94698186-787D-4124-B51A-46DCB6B43E48}"/>
          </ac:picMkLst>
        </pc:picChg>
        <pc:picChg chg="mod">
          <ac:chgData name="Hartman, Rosemary@DWR" userId="984f44d5-4180-46ad-9b77-e367b17d9727" providerId="ADAL" clId="{7E522E65-F71A-4F09-AC9A-53AFEE33F0D4}" dt="2019-08-12T22:39:39.980" v="1073" actId="14100"/>
          <ac:picMkLst>
            <pc:docMk/>
            <pc:sldMk cId="3446673479" sldId="258"/>
            <ac:picMk id="2054" creationId="{B57A2EEB-665E-4A43-8B48-AD322D5D2873}"/>
          </ac:picMkLst>
        </pc:picChg>
      </pc:sldChg>
      <pc:sldChg chg="delSp modSp">
        <pc:chgData name="Hartman, Rosemary@DWR" userId="984f44d5-4180-46ad-9b77-e367b17d9727" providerId="ADAL" clId="{7E522E65-F71A-4F09-AC9A-53AFEE33F0D4}" dt="2019-08-12T22:40:24.870" v="1088" actId="1076"/>
        <pc:sldMkLst>
          <pc:docMk/>
          <pc:sldMk cId="1878447923" sldId="261"/>
        </pc:sldMkLst>
        <pc:spChg chg="mod">
          <ac:chgData name="Hartman, Rosemary@DWR" userId="984f44d5-4180-46ad-9b77-e367b17d9727" providerId="ADAL" clId="{7E522E65-F71A-4F09-AC9A-53AFEE33F0D4}" dt="2019-08-12T22:37:51.074" v="1027" actId="1076"/>
          <ac:spMkLst>
            <pc:docMk/>
            <pc:sldMk cId="1878447923" sldId="261"/>
            <ac:spMk id="19" creationId="{54CE505A-4A8E-4E22-98C4-5193783E269F}"/>
          </ac:spMkLst>
        </pc:spChg>
        <pc:spChg chg="mod">
          <ac:chgData name="Hartman, Rosemary@DWR" userId="984f44d5-4180-46ad-9b77-e367b17d9727" providerId="ADAL" clId="{7E522E65-F71A-4F09-AC9A-53AFEE33F0D4}" dt="2019-08-12T22:38:07.585" v="1033" actId="1076"/>
          <ac:spMkLst>
            <pc:docMk/>
            <pc:sldMk cId="1878447923" sldId="261"/>
            <ac:spMk id="23" creationId="{54EFA8B2-D50B-4AEE-9B5D-E4F0DB3194F3}"/>
          </ac:spMkLst>
        </pc:spChg>
        <pc:spChg chg="mod">
          <ac:chgData name="Hartman, Rosemary@DWR" userId="984f44d5-4180-46ad-9b77-e367b17d9727" providerId="ADAL" clId="{7E522E65-F71A-4F09-AC9A-53AFEE33F0D4}" dt="2019-08-12T22:38:12.645" v="1036" actId="1076"/>
          <ac:spMkLst>
            <pc:docMk/>
            <pc:sldMk cId="1878447923" sldId="261"/>
            <ac:spMk id="24" creationId="{50F2D32D-3337-4F22-B0E9-B5262E535F4A}"/>
          </ac:spMkLst>
        </pc:spChg>
        <pc:spChg chg="mod">
          <ac:chgData name="Hartman, Rosemary@DWR" userId="984f44d5-4180-46ad-9b77-e367b17d9727" providerId="ADAL" clId="{7E522E65-F71A-4F09-AC9A-53AFEE33F0D4}" dt="2019-08-12T22:36:25.770" v="994" actId="1076"/>
          <ac:spMkLst>
            <pc:docMk/>
            <pc:sldMk cId="1878447923" sldId="261"/>
            <ac:spMk id="29" creationId="{0383639A-9E16-4CDB-9034-483BB6D65B3B}"/>
          </ac:spMkLst>
        </pc:spChg>
        <pc:picChg chg="mod">
          <ac:chgData name="Hartman, Rosemary@DWR" userId="984f44d5-4180-46ad-9b77-e367b17d9727" providerId="ADAL" clId="{7E522E65-F71A-4F09-AC9A-53AFEE33F0D4}" dt="2019-08-12T22:38:09.733" v="1034" actId="1076"/>
          <ac:picMkLst>
            <pc:docMk/>
            <pc:sldMk cId="1878447923" sldId="261"/>
            <ac:picMk id="5" creationId="{EE48CB98-2FD9-425A-B92D-0C98A0E08021}"/>
          </ac:picMkLst>
        </pc:picChg>
        <pc:picChg chg="mod">
          <ac:chgData name="Hartman, Rosemary@DWR" userId="984f44d5-4180-46ad-9b77-e367b17d9727" providerId="ADAL" clId="{7E522E65-F71A-4F09-AC9A-53AFEE33F0D4}" dt="2019-08-12T22:37:33.318" v="1020" actId="1076"/>
          <ac:picMkLst>
            <pc:docMk/>
            <pc:sldMk cId="1878447923" sldId="261"/>
            <ac:picMk id="6" creationId="{C555A86A-0D81-46D6-8623-FD210A24B6D8}"/>
          </ac:picMkLst>
        </pc:picChg>
        <pc:picChg chg="mod">
          <ac:chgData name="Hartman, Rosemary@DWR" userId="984f44d5-4180-46ad-9b77-e367b17d9727" providerId="ADAL" clId="{7E522E65-F71A-4F09-AC9A-53AFEE33F0D4}" dt="2019-08-12T22:38:05.839" v="1032" actId="1076"/>
          <ac:picMkLst>
            <pc:docMk/>
            <pc:sldMk cId="1878447923" sldId="261"/>
            <ac:picMk id="7" creationId="{BCA2D0D8-A55F-4675-BE4E-79BEC07043E3}"/>
          </ac:picMkLst>
        </pc:picChg>
        <pc:picChg chg="mod">
          <ac:chgData name="Hartman, Rosemary@DWR" userId="984f44d5-4180-46ad-9b77-e367b17d9727" providerId="ADAL" clId="{7E522E65-F71A-4F09-AC9A-53AFEE33F0D4}" dt="2019-08-12T22:38:04.095" v="1031" actId="1076"/>
          <ac:picMkLst>
            <pc:docMk/>
            <pc:sldMk cId="1878447923" sldId="261"/>
            <ac:picMk id="8" creationId="{05AC1AB4-996D-4982-B5B9-42BF4CA3C1E9}"/>
          </ac:picMkLst>
        </pc:picChg>
        <pc:picChg chg="mod">
          <ac:chgData name="Hartman, Rosemary@DWR" userId="984f44d5-4180-46ad-9b77-e367b17d9727" providerId="ADAL" clId="{7E522E65-F71A-4F09-AC9A-53AFEE33F0D4}" dt="2019-08-12T22:38:10.773" v="1035" actId="1076"/>
          <ac:picMkLst>
            <pc:docMk/>
            <pc:sldMk cId="1878447923" sldId="261"/>
            <ac:picMk id="20" creationId="{F0C3C5FD-1102-46FB-B83A-55DC7325714E}"/>
          </ac:picMkLst>
        </pc:picChg>
        <pc:picChg chg="mod">
          <ac:chgData name="Hartman, Rosemary@DWR" userId="984f44d5-4180-46ad-9b77-e367b17d9727" providerId="ADAL" clId="{7E522E65-F71A-4F09-AC9A-53AFEE33F0D4}" dt="2019-08-12T22:37:52.145" v="1028" actId="1076"/>
          <ac:picMkLst>
            <pc:docMk/>
            <pc:sldMk cId="1878447923" sldId="261"/>
            <ac:picMk id="21" creationId="{B745B46A-22FF-4791-8E33-E4297FB3A576}"/>
          </ac:picMkLst>
        </pc:picChg>
        <pc:picChg chg="del">
          <ac:chgData name="Hartman, Rosemary@DWR" userId="984f44d5-4180-46ad-9b77-e367b17d9727" providerId="ADAL" clId="{7E522E65-F71A-4F09-AC9A-53AFEE33F0D4}" dt="2019-08-12T22:36:01.863" v="986" actId="478"/>
          <ac:picMkLst>
            <pc:docMk/>
            <pc:sldMk cId="1878447923" sldId="261"/>
            <ac:picMk id="1028" creationId="{E1626337-1599-452B-BBA8-FCDA25188411}"/>
          </ac:picMkLst>
        </pc:picChg>
        <pc:picChg chg="mod">
          <ac:chgData name="Hartman, Rosemary@DWR" userId="984f44d5-4180-46ad-9b77-e367b17d9727" providerId="ADAL" clId="{7E522E65-F71A-4F09-AC9A-53AFEE33F0D4}" dt="2019-08-12T22:40:24.870" v="1088" actId="1076"/>
          <ac:picMkLst>
            <pc:docMk/>
            <pc:sldMk cId="1878447923" sldId="261"/>
            <ac:picMk id="4102" creationId="{F4402C12-81E0-4AD2-91A5-255839571030}"/>
          </ac:picMkLst>
        </pc:picChg>
      </pc:sldChg>
      <pc:sldChg chg="addSp delSp modSp">
        <pc:chgData name="Hartman, Rosemary@DWR" userId="984f44d5-4180-46ad-9b77-e367b17d9727" providerId="ADAL" clId="{7E522E65-F71A-4F09-AC9A-53AFEE33F0D4}" dt="2019-08-12T22:40:30.491" v="1089"/>
        <pc:sldMkLst>
          <pc:docMk/>
          <pc:sldMk cId="1807112460" sldId="262"/>
        </pc:sldMkLst>
        <pc:spChg chg="mod">
          <ac:chgData name="Hartman, Rosemary@DWR" userId="984f44d5-4180-46ad-9b77-e367b17d9727" providerId="ADAL" clId="{7E522E65-F71A-4F09-AC9A-53AFEE33F0D4}" dt="2019-08-12T22:40:11.546" v="1085" actId="1076"/>
          <ac:spMkLst>
            <pc:docMk/>
            <pc:sldMk cId="1807112460" sldId="262"/>
            <ac:spMk id="10" creationId="{09DF7A45-74E2-42E6-ADD8-A641081F2B05}"/>
          </ac:spMkLst>
        </pc:spChg>
        <pc:spChg chg="mod">
          <ac:chgData name="Hartman, Rosemary@DWR" userId="984f44d5-4180-46ad-9b77-e367b17d9727" providerId="ADAL" clId="{7E522E65-F71A-4F09-AC9A-53AFEE33F0D4}" dt="2019-08-12T22:40:09.641" v="1084" actId="1076"/>
          <ac:spMkLst>
            <pc:docMk/>
            <pc:sldMk cId="1807112460" sldId="262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7E522E65-F71A-4F09-AC9A-53AFEE33F0D4}" dt="2019-08-12T22:40:06.345" v="1082" actId="1076"/>
          <ac:spMkLst>
            <pc:docMk/>
            <pc:sldMk cId="1807112460" sldId="262"/>
            <ac:spMk id="16" creationId="{63C8EE9F-93BA-4F38-BEFC-A2F7B1407FCC}"/>
          </ac:spMkLst>
        </pc:spChg>
        <pc:spChg chg="mod">
          <ac:chgData name="Hartman, Rosemary@DWR" userId="984f44d5-4180-46ad-9b77-e367b17d9727" providerId="ADAL" clId="{7E522E65-F71A-4F09-AC9A-53AFEE33F0D4}" dt="2019-08-12T22:40:00.522" v="1079" actId="1076"/>
          <ac:spMkLst>
            <pc:docMk/>
            <pc:sldMk cId="1807112460" sldId="262"/>
            <ac:spMk id="27" creationId="{6B6FD0B5-ACDE-40AF-80D2-66CE23108704}"/>
          </ac:spMkLst>
        </pc:spChg>
        <pc:picChg chg="mod">
          <ac:chgData name="Hartman, Rosemary@DWR" userId="984f44d5-4180-46ad-9b77-e367b17d9727" providerId="ADAL" clId="{7E522E65-F71A-4F09-AC9A-53AFEE33F0D4}" dt="2019-08-12T22:40:13.185" v="1086" actId="1076"/>
          <ac:picMkLst>
            <pc:docMk/>
            <pc:sldMk cId="1807112460" sldId="262"/>
            <ac:picMk id="5" creationId="{BC3948FE-469C-4BD6-8F75-E65FD3B739E6}"/>
          </ac:picMkLst>
        </pc:picChg>
        <pc:picChg chg="mod">
          <ac:chgData name="Hartman, Rosemary@DWR" userId="984f44d5-4180-46ad-9b77-e367b17d9727" providerId="ADAL" clId="{7E522E65-F71A-4F09-AC9A-53AFEE33F0D4}" dt="2019-08-12T22:39:59.001" v="1078" actId="1076"/>
          <ac:picMkLst>
            <pc:docMk/>
            <pc:sldMk cId="1807112460" sldId="262"/>
            <ac:picMk id="7" creationId="{D325C26A-5E16-4A76-A09C-92D2B092B05C}"/>
          </ac:picMkLst>
        </pc:picChg>
        <pc:picChg chg="mod">
          <ac:chgData name="Hartman, Rosemary@DWR" userId="984f44d5-4180-46ad-9b77-e367b17d9727" providerId="ADAL" clId="{7E522E65-F71A-4F09-AC9A-53AFEE33F0D4}" dt="2019-08-12T22:40:07.897" v="1083" actId="1076"/>
          <ac:picMkLst>
            <pc:docMk/>
            <pc:sldMk cId="1807112460" sldId="262"/>
            <ac:picMk id="11" creationId="{6DBDE4A3-C006-4969-9FD6-C51C83486178}"/>
          </ac:picMkLst>
        </pc:picChg>
        <pc:picChg chg="add">
          <ac:chgData name="Hartman, Rosemary@DWR" userId="984f44d5-4180-46ad-9b77-e367b17d9727" providerId="ADAL" clId="{7E522E65-F71A-4F09-AC9A-53AFEE33F0D4}" dt="2019-08-12T22:40:30.491" v="1089"/>
          <ac:picMkLst>
            <pc:docMk/>
            <pc:sldMk cId="1807112460" sldId="262"/>
            <ac:picMk id="17" creationId="{22180AE6-3D03-41FF-B46B-C325C86EE8F6}"/>
          </ac:picMkLst>
        </pc:picChg>
        <pc:picChg chg="del">
          <ac:chgData name="Hartman, Rosemary@DWR" userId="984f44d5-4180-46ad-9b77-e367b17d9727" providerId="ADAL" clId="{7E522E65-F71A-4F09-AC9A-53AFEE33F0D4}" dt="2019-08-12T22:39:47.444" v="1074" actId="478"/>
          <ac:picMkLst>
            <pc:docMk/>
            <pc:sldMk cId="1807112460" sldId="262"/>
            <ac:picMk id="1026" creationId="{762CCDF7-9E73-4E7E-BDE5-5B7EDBE76424}"/>
          </ac:picMkLst>
        </pc:picChg>
        <pc:picChg chg="mod">
          <ac:chgData name="Hartman, Rosemary@DWR" userId="984f44d5-4180-46ad-9b77-e367b17d9727" providerId="ADAL" clId="{7E522E65-F71A-4F09-AC9A-53AFEE33F0D4}" dt="2019-08-12T22:40:04.097" v="1081" actId="1076"/>
          <ac:picMkLst>
            <pc:docMk/>
            <pc:sldMk cId="1807112460" sldId="262"/>
            <ac:picMk id="1028" creationId="{792C68DE-C47E-4F94-84DA-C24C1587F402}"/>
          </ac:picMkLst>
        </pc:picChg>
        <pc:picChg chg="del">
          <ac:chgData name="Hartman, Rosemary@DWR" userId="984f44d5-4180-46ad-9b77-e367b17d9727" providerId="ADAL" clId="{7E522E65-F71A-4F09-AC9A-53AFEE33F0D4}" dt="2019-08-12T22:39:52.610" v="1076" actId="478"/>
          <ac:picMkLst>
            <pc:docMk/>
            <pc:sldMk cId="1807112460" sldId="262"/>
            <ac:picMk id="3074" creationId="{720F67AD-34B1-4345-9B2C-92C0FB2F2A21}"/>
          </ac:picMkLst>
        </pc:picChg>
        <pc:picChg chg="mod">
          <ac:chgData name="Hartman, Rosemary@DWR" userId="984f44d5-4180-46ad-9b77-e367b17d9727" providerId="ADAL" clId="{7E522E65-F71A-4F09-AC9A-53AFEE33F0D4}" dt="2019-08-12T22:40:02.913" v="1080" actId="1076"/>
          <ac:picMkLst>
            <pc:docMk/>
            <pc:sldMk cId="1807112460" sldId="262"/>
            <ac:picMk id="3076" creationId="{EB9DF769-FE0C-4F26-8931-14D2CD5766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7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9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9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7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5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5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4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emf"/><Relationship Id="rId7" Type="http://schemas.openxmlformats.org/officeDocument/2006/relationships/image" Target="../media/image15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emf"/><Relationship Id="rId7" Type="http://schemas.openxmlformats.org/officeDocument/2006/relationships/image" Target="../media/image29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 2017-2018 </a:t>
            </a:r>
            <a:br>
              <a:rPr lang="en-US" dirty="0"/>
            </a:br>
            <a:r>
              <a:rPr lang="en-US" dirty="0"/>
              <a:t>IEP Status and Trends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E2702-9395-4072-99F4-C69925FA6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6" y="2721638"/>
            <a:ext cx="5507747" cy="3499111"/>
          </a:xfrm>
        </p:spPr>
      </p:pic>
      <p:pic>
        <p:nvPicPr>
          <p:cNvPr id="6" name="Picture 6" descr="Bay map with regions">
            <a:extLst>
              <a:ext uri="{FF2B5EF4-FFF2-40B4-BE49-F238E27FC236}">
                <a16:creationId xmlns:a16="http://schemas.microsoft.com/office/drawing/2014/main" id="{379F88C8-4061-4B47-85BE-401E4E954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50047"/>
          <a:stretch/>
        </p:blipFill>
        <p:spPr bwMode="auto">
          <a:xfrm>
            <a:off x="7965075" y="3386685"/>
            <a:ext cx="4475330" cy="20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F611238-E980-40B0-977E-CB14354ECB06}"/>
              </a:ext>
            </a:extLst>
          </p:cNvPr>
          <p:cNvSpPr/>
          <p:nvPr/>
        </p:nvSpPr>
        <p:spPr>
          <a:xfrm>
            <a:off x="8607178" y="3967419"/>
            <a:ext cx="953488" cy="9218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980AF-2697-452A-AE46-B6807559C574}"/>
              </a:ext>
            </a:extLst>
          </p:cNvPr>
          <p:cNvSpPr/>
          <p:nvPr/>
        </p:nvSpPr>
        <p:spPr>
          <a:xfrm>
            <a:off x="9625595" y="3969866"/>
            <a:ext cx="953488" cy="92187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6E7673-FAA2-48DA-9EDA-E9254F5470A8}"/>
              </a:ext>
            </a:extLst>
          </p:cNvPr>
          <p:cNvSpPr/>
          <p:nvPr/>
        </p:nvSpPr>
        <p:spPr>
          <a:xfrm>
            <a:off x="10579083" y="3572433"/>
            <a:ext cx="1319649" cy="137907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492901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Secchi Depth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772449"/>
            <a:ext cx="111368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Organisms in this ecosystem are adapted to high turbidity conditions, and reductions in turbidity can have many negative ecological effects. Higher values for Secchi depth indicate lower turbidity.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Secchi depth is measured monthly by DWR’s Environmental monitoring program by dropping a black-and-white disk in the water until it disappears.</a:t>
            </a:r>
          </a:p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648232" y="401802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8947667" y="5233903"/>
            <a:ext cx="7181065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pretty </a:t>
            </a:r>
            <a:r>
              <a:rPr lang="en-US" sz="2133" dirty="0" err="1"/>
              <a:t>murkey</a:t>
            </a:r>
            <a:r>
              <a:rPr lang="en-US" sz="2133" dirty="0"/>
              <a:t>, meaning low </a:t>
            </a:r>
            <a:r>
              <a:rPr lang="en-US" sz="2133" dirty="0" err="1"/>
              <a:t>secchi</a:t>
            </a:r>
            <a:r>
              <a:rPr lang="en-US" sz="2133" dirty="0"/>
              <a:t> depth. </a:t>
            </a:r>
          </a:p>
          <a:p>
            <a:endParaRPr lang="en-US" sz="260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2158595" y="8290053"/>
            <a:ext cx="3970137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Delta has been getting clearer over time</a:t>
            </a:r>
          </a:p>
          <a:p>
            <a:endParaRPr lang="en-US" sz="2607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07436" y="8290053"/>
            <a:ext cx="4151644" cy="82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pretty clear. </a:t>
            </a:r>
          </a:p>
          <a:p>
            <a:endParaRPr lang="en-US" sz="2607" dirty="0"/>
          </a:p>
        </p:txBody>
      </p:sp>
      <p:pic>
        <p:nvPicPr>
          <p:cNvPr id="2050" name="Picture 2" descr="Image result for secchi depth">
            <a:extLst>
              <a:ext uri="{FF2B5EF4-FFF2-40B4-BE49-F238E27FC236}">
                <a16:creationId xmlns:a16="http://schemas.microsoft.com/office/drawing/2014/main" id="{03A51036-EC6F-4390-BEE7-5000D94BB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229" y="1602935"/>
            <a:ext cx="2922868" cy="18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DC9B6-96A0-4F26-B84D-0A3AFD972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7"/>
          <a:stretch/>
        </p:blipFill>
        <p:spPr>
          <a:xfrm>
            <a:off x="287078" y="4936532"/>
            <a:ext cx="15841653" cy="32160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132082" y="8254565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pretty </a:t>
            </a:r>
            <a:r>
              <a:rPr lang="en-US" sz="2133" dirty="0" err="1"/>
              <a:t>murkey</a:t>
            </a:r>
            <a:r>
              <a:rPr lang="en-US" sz="2133" dirty="0"/>
              <a:t> (low </a:t>
            </a:r>
            <a:r>
              <a:rPr lang="en-US" sz="2133" dirty="0" err="1"/>
              <a:t>secchi</a:t>
            </a:r>
            <a:r>
              <a:rPr lang="en-US" sz="2133" dirty="0"/>
              <a:t> depth)</a:t>
            </a:r>
          </a:p>
          <a:p>
            <a:endParaRPr lang="en-US" sz="260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13544781" y="11418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Secchi disk</a:t>
            </a:r>
          </a:p>
        </p:txBody>
      </p: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492901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2104819"/>
            <a:ext cx="1113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Most fish have temperature tolerances necessary for growth and reproduction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Increasing winter temperatures may lower Delta Smelt fecundity.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Increased temperatures mean fish have to eat more.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648232" y="401802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8947667" y="5233903"/>
            <a:ext cx="7181065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pretty </a:t>
            </a:r>
            <a:r>
              <a:rPr lang="en-US" sz="2133" dirty="0" err="1"/>
              <a:t>murkey</a:t>
            </a:r>
            <a:r>
              <a:rPr lang="en-US" sz="2133" dirty="0"/>
              <a:t>, meaning low </a:t>
            </a:r>
            <a:r>
              <a:rPr lang="en-US" sz="2133" dirty="0" err="1"/>
              <a:t>secchi</a:t>
            </a:r>
            <a:r>
              <a:rPr lang="en-US" sz="2133" dirty="0"/>
              <a:t> depth. </a:t>
            </a:r>
          </a:p>
          <a:p>
            <a:endParaRPr lang="en-US" sz="260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1712662" y="8201572"/>
            <a:ext cx="3970137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Delta temperatures are closely linked to air temperature</a:t>
            </a:r>
          </a:p>
          <a:p>
            <a:endParaRPr lang="en-US" sz="260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DC9B6-96A0-4F26-B84D-0A3AFD972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t="50018" r="-504" b="2049"/>
          <a:stretch/>
        </p:blipFill>
        <p:spPr>
          <a:xfrm>
            <a:off x="287078" y="4936532"/>
            <a:ext cx="15841653" cy="32160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132082" y="8254565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similar to the Delta</a:t>
            </a:r>
          </a:p>
          <a:p>
            <a:endParaRPr lang="en-US" sz="2607" dirty="0"/>
          </a:p>
        </p:txBody>
      </p:sp>
      <p:pic>
        <p:nvPicPr>
          <p:cNvPr id="15" name="Picture 2" descr="Image result for temperature">
            <a:extLst>
              <a:ext uri="{FF2B5EF4-FFF2-40B4-BE49-F238E27FC236}">
                <a16:creationId xmlns:a16="http://schemas.microsoft.com/office/drawing/2014/main" id="{F4F664CE-FD08-4C9F-B2DE-F85E8EC18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895" y="1047013"/>
            <a:ext cx="2580949" cy="25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900380" y="8152581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slightly warmer than the Delta in the winter</a:t>
            </a:r>
          </a:p>
          <a:p>
            <a:endParaRPr lang="en-US" sz="2607" dirty="0"/>
          </a:p>
        </p:txBody>
      </p: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492901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Chlorophyll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2104819"/>
            <a:ext cx="89028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Chlorophyll is an indicator of phytoplankton production, which tends to be low during the winter.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Phytoplankton are the base of the pelagic food web.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The invasive clam Potamocorbula amurensis caused a decline in phytoplankton and zooplankton – especially in Suisun Bay.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648232" y="401802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1674648" y="7999727"/>
            <a:ext cx="4331868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Winter chlorophyll levels have been consistently low in the Delta</a:t>
            </a:r>
          </a:p>
          <a:p>
            <a:endParaRPr lang="en-US" sz="2607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185245" y="7988465"/>
            <a:ext cx="4626887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clam invasion lowered chlorophyll in Suisun more than other regions</a:t>
            </a:r>
          </a:p>
          <a:p>
            <a:endParaRPr lang="en-US" sz="260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900380" y="7964167"/>
            <a:ext cx="4543490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Winter chlorophyll has been consistently low in San Pablo Bay</a:t>
            </a:r>
          </a:p>
          <a:p>
            <a:endParaRPr lang="en-US" sz="2607" dirty="0"/>
          </a:p>
        </p:txBody>
      </p:sp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1CB56194-4436-4137-87E3-89719825D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72051" r="62321" b="1084"/>
          <a:stretch/>
        </p:blipFill>
        <p:spPr bwMode="auto">
          <a:xfrm>
            <a:off x="13401708" y="779521"/>
            <a:ext cx="2052053" cy="23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potamocorbula amurensis">
            <a:extLst>
              <a:ext uri="{FF2B5EF4-FFF2-40B4-BE49-F238E27FC236}">
                <a16:creationId xmlns:a16="http://schemas.microsoft.com/office/drawing/2014/main" id="{7F9F1196-8612-4CAC-86F4-FE42A3C94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733" y="734810"/>
            <a:ext cx="2461831" cy="24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9A1B4-A4E3-4198-86BC-8FA98B3CC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" y="4605987"/>
            <a:ext cx="16157198" cy="342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1896665" y="2645227"/>
            <a:ext cx="2696331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Zooplankton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1631507" y="1518737"/>
            <a:ext cx="11121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Zooplankton are an important food source for pelagic fish.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Biomass tends to be low in the winter.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Calanoid copepods and mysids are good fish food. Cyclopoid copepods are not as good for fish food.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5695880" y="2701209"/>
            <a:ext cx="2343283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8993539" y="2785427"/>
            <a:ext cx="2603491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5285278" y="7795101"/>
            <a:ext cx="2767369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has a lot of cyclopoid copepods</a:t>
            </a:r>
          </a:p>
          <a:p>
            <a:endParaRPr lang="en-US" sz="260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1800705" y="7795034"/>
            <a:ext cx="2888252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dominated by Calanoid Copepods</a:t>
            </a:r>
          </a:p>
          <a:p>
            <a:endParaRPr lang="en-US" sz="260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415" y="2551140"/>
            <a:ext cx="2931188" cy="1346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8715" y="164385"/>
            <a:ext cx="1598075" cy="2375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5E6C15-2E49-4229-A5F8-8036334A8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098" y="4522368"/>
            <a:ext cx="2168371" cy="2852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9397F-D5DC-433F-A7B3-6080D2A7B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5" y="3360491"/>
            <a:ext cx="10470236" cy="44345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8911599" y="7795034"/>
            <a:ext cx="3359342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Delta has low zooplankton abundance during the winter.</a:t>
            </a:r>
          </a:p>
          <a:p>
            <a:endParaRPr lang="en-US" sz="2607" dirty="0"/>
          </a:p>
        </p:txBody>
      </p: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Smelt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1631507" y="1518737"/>
            <a:ext cx="11121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Delta Smelt is listed as Endangered, Longfin smelt is Threatened.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F046F-36B1-4A1D-B57A-36C703D33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56" y="3963031"/>
            <a:ext cx="4527012" cy="2873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F0BB81-2DAA-43B4-ABCC-301F4603C65D}"/>
              </a:ext>
            </a:extLst>
          </p:cNvPr>
          <p:cNvSpPr txBox="1"/>
          <p:nvPr/>
        </p:nvSpPr>
        <p:spPr>
          <a:xfrm>
            <a:off x="1184993" y="3359917"/>
            <a:ext cx="371109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Delta Smelt - SKT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B8967-20D8-42EC-8E0F-B1A930469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1"/>
          <a:stretch/>
        </p:blipFill>
        <p:spPr>
          <a:xfrm>
            <a:off x="5840406" y="4090823"/>
            <a:ext cx="4575187" cy="28736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1971A2-2C09-49B3-A05C-0CEA9F0B29EE}"/>
              </a:ext>
            </a:extLst>
          </p:cNvPr>
          <p:cNvSpPr txBox="1"/>
          <p:nvPr/>
        </p:nvSpPr>
        <p:spPr>
          <a:xfrm>
            <a:off x="5944116" y="3409271"/>
            <a:ext cx="4704593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Longfin Smelt – Bay study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B70D00-A2F7-4C41-BF53-644AE9BC6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1"/>
          <a:stretch/>
        </p:blipFill>
        <p:spPr>
          <a:xfrm>
            <a:off x="10953978" y="4033969"/>
            <a:ext cx="4575187" cy="28736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576735-0B42-44A6-B565-2350E5DDA8D9}"/>
              </a:ext>
            </a:extLst>
          </p:cNvPr>
          <p:cNvSpPr txBox="1"/>
          <p:nvPr/>
        </p:nvSpPr>
        <p:spPr>
          <a:xfrm>
            <a:off x="10953978" y="3359917"/>
            <a:ext cx="5401512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Longfin Smelt – recent trends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091321" y="7280107"/>
            <a:ext cx="9725314" cy="18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Longfin smelt experienced sever declines in the early 2000s and have not recovered.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Bay study is the only IEP survey that samples throughout San Francisco Bay, making it especially good at pickup up Longfin Smelt.</a:t>
            </a:r>
          </a:p>
          <a:p>
            <a:endParaRPr lang="en-US" sz="2607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57139" y="7336961"/>
            <a:ext cx="4955641" cy="180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Spring Kodiak Trawl samples throughout the Bay and Delta.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Delta smelt have been in decline since the early 2000s</a:t>
            </a:r>
          </a:p>
          <a:p>
            <a:endParaRPr lang="en-US" sz="2607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79" y="2787204"/>
            <a:ext cx="1621159" cy="6451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3FC9E4-75DF-4ACB-BAB4-62F86B1B0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629" y="2556126"/>
            <a:ext cx="1447946" cy="9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074" y="-4755817"/>
            <a:ext cx="8192171" cy="1951298"/>
          </a:xfrm>
        </p:spPr>
        <p:txBody>
          <a:bodyPr/>
          <a:lstStyle/>
          <a:p>
            <a:r>
              <a:rPr lang="en-US" dirty="0"/>
              <a:t>Smelt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C3C5FD-1102-46FB-B83A-55DC7325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70" y="2237339"/>
            <a:ext cx="7988456" cy="51640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0F2D32D-3337-4F22-B0E9-B5262E535F4A}"/>
              </a:ext>
            </a:extLst>
          </p:cNvPr>
          <p:cNvSpPr txBox="1"/>
          <p:nvPr/>
        </p:nvSpPr>
        <p:spPr>
          <a:xfrm>
            <a:off x="1879636" y="1390566"/>
            <a:ext cx="6248370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Longfin Smelt – Bay Study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45B46A-22FF-4791-8E33-E4297FB3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80" y="2169013"/>
            <a:ext cx="5625612" cy="3831495"/>
          </a:xfrm>
          <a:prstGeom prst="rect">
            <a:avLst/>
          </a:prstGeom>
        </p:spPr>
      </p:pic>
      <p:pic>
        <p:nvPicPr>
          <p:cNvPr id="4102" name="Picture 6" descr="Bay map with regions">
            <a:extLst>
              <a:ext uri="{FF2B5EF4-FFF2-40B4-BE49-F238E27FC236}">
                <a16:creationId xmlns:a16="http://schemas.microsoft.com/office/drawing/2014/main" id="{F4402C12-81E0-4AD2-91A5-255839571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b="25336"/>
          <a:stretch/>
        </p:blipFill>
        <p:spPr bwMode="auto">
          <a:xfrm>
            <a:off x="2782299" y="-2938495"/>
            <a:ext cx="5082223" cy="40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83639A-9E16-4CDB-9034-483BB6D65B3B}"/>
              </a:ext>
            </a:extLst>
          </p:cNvPr>
          <p:cNvSpPr txBox="1"/>
          <p:nvPr/>
        </p:nvSpPr>
        <p:spPr>
          <a:xfrm>
            <a:off x="9497716" y="13358926"/>
            <a:ext cx="5734182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Spring Kodiak Trawl samples throughout the Bay and Delta.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Delta smelt are not doing so great.  </a:t>
            </a:r>
          </a:p>
          <a:p>
            <a:endParaRPr lang="en-US" sz="260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8CB98-2FD9-425A-B92D-0C98A0E08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303" y="9193459"/>
            <a:ext cx="7941713" cy="4939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5A86A-0D81-46D6-8623-FD210A24B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3250" y="9510188"/>
            <a:ext cx="5557042" cy="35153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CE505A-4A8E-4E22-98C4-5193783E269F}"/>
              </a:ext>
            </a:extLst>
          </p:cNvPr>
          <p:cNvSpPr txBox="1"/>
          <p:nvPr/>
        </p:nvSpPr>
        <p:spPr>
          <a:xfrm>
            <a:off x="9037248" y="5724481"/>
            <a:ext cx="6349032" cy="213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Longfin smelt experienced sever declines in the early 2000s and have not recovered.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Bay study is the only IEP survey that samples throughout San Francisco Bay, making it especially good at pickup up Longfin Smelt.</a:t>
            </a:r>
          </a:p>
          <a:p>
            <a:endParaRPr lang="en-US" sz="2607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FA8B2-D50B-4AEE-9B5D-E4F0DB3194F3}"/>
              </a:ext>
            </a:extLst>
          </p:cNvPr>
          <p:cNvSpPr txBox="1"/>
          <p:nvPr/>
        </p:nvSpPr>
        <p:spPr>
          <a:xfrm>
            <a:off x="2782299" y="8177436"/>
            <a:ext cx="6248370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Delta Smelt - SKT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2D0D8-A55F-4675-BE4E-79BEC0704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1255" y="8177430"/>
            <a:ext cx="2592457" cy="1031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1AB4-996D-4982-B5B9-42BF4CA3C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0562" y="854405"/>
            <a:ext cx="1713835" cy="1087860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CF7E27D9-9B8B-4BD0-AEC3-1748816686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1241080" y="1420872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Red Bluff Diversion Dam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074" y="-4755817"/>
            <a:ext cx="8192171" cy="1951298"/>
          </a:xfrm>
        </p:spPr>
        <p:txBody>
          <a:bodyPr/>
          <a:lstStyle/>
          <a:p>
            <a:r>
              <a:rPr lang="en-US" dirty="0"/>
              <a:t>Salmon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002" y="-5675991"/>
            <a:ext cx="9934089" cy="1711844"/>
          </a:xfrm>
        </p:spPr>
        <p:txBody>
          <a:bodyPr>
            <a:normAutofit/>
          </a:bodyPr>
          <a:lstStyle/>
          <a:p>
            <a:r>
              <a:rPr lang="en-US" dirty="0"/>
              <a:t>Interagency Ecological Program Status &amp; Trends</a:t>
            </a:r>
          </a:p>
          <a:p>
            <a:r>
              <a:rPr lang="en-US" dirty="0"/>
              <a:t>2017-2018 Winter Season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B09AB-EB91-4657-9869-C54E8CE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91" y="-5771278"/>
            <a:ext cx="4635188" cy="3101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800740" y="7032624"/>
            <a:ext cx="6616211" cy="264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Preliminary estimates of passage by brood-year (BY) and run for unmarked juvenile Chinook salmon and steelhead trout captured by rotary-screw traps at Red Bluff Diversion Dam (RK391), Sacramento River, CA.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This sampling provides an estimate of production in the upper watershed.</a:t>
            </a:r>
            <a:endParaRPr lang="en-US" sz="1422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241080" y="8320008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DJFMP beach Seines</a:t>
            </a:r>
          </a:p>
          <a:p>
            <a:endParaRPr lang="en-US" sz="3319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BDE4A3-C006-4969-9FD6-C51C8348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13" y="2140782"/>
            <a:ext cx="9016595" cy="6368052"/>
          </a:xfrm>
          <a:prstGeom prst="rect">
            <a:avLst/>
          </a:prstGeom>
        </p:spPr>
      </p:pic>
      <p:sp>
        <p:nvSpPr>
          <p:cNvPr id="21" name="AutoShape 4" descr="Image result for beach seine djfmp">
            <a:extLst>
              <a:ext uri="{FF2B5EF4-FFF2-40B4-BE49-F238E27FC236}">
                <a16:creationId xmlns:a16="http://schemas.microsoft.com/office/drawing/2014/main" id="{E1130453-12E1-40DD-B059-07710C00BD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66756" y="4210756"/>
            <a:ext cx="722489" cy="72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216747" tIns="108373" rIns="216747" bIns="108373" numCol="1" anchor="t" anchorCtr="0" compatLnSpc="1">
            <a:prstTxWarp prst="textNoShape">
              <a:avLst/>
            </a:prstTxWarp>
          </a:bodyPr>
          <a:lstStyle/>
          <a:p>
            <a:endParaRPr lang="en-US" sz="4267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1125F8-7F7A-48EF-BCC5-7B46BBE91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170" y="-1699456"/>
            <a:ext cx="5012769" cy="6991495"/>
          </a:xfrm>
          <a:prstGeom prst="rect">
            <a:avLst/>
          </a:prstGeom>
        </p:spPr>
      </p:pic>
      <p:pic>
        <p:nvPicPr>
          <p:cNvPr id="2054" name="Picture 6" descr="Image result for beach seine djfmp">
            <a:extLst>
              <a:ext uri="{FF2B5EF4-FFF2-40B4-BE49-F238E27FC236}">
                <a16:creationId xmlns:a16="http://schemas.microsoft.com/office/drawing/2014/main" id="{B57A2EEB-665E-4A43-8B48-AD322D5D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2" y="9456781"/>
            <a:ext cx="9294108" cy="44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B6FD0B5-ACDE-40AF-80D2-66CE23108704}"/>
              </a:ext>
            </a:extLst>
          </p:cNvPr>
          <p:cNvSpPr txBox="1"/>
          <p:nvPr/>
        </p:nvSpPr>
        <p:spPr>
          <a:xfrm>
            <a:off x="9723997" y="11628475"/>
            <a:ext cx="5637611" cy="228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DJFMP’s beach seine data provides information on landscape patterns of juvenile chinook occurrence.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Researchers use these patterns to determine differences in salmon life-history.</a:t>
            </a:r>
            <a:endParaRPr lang="en-US" sz="1422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2E65D3-7543-4FFF-BA98-CCFD392C5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889" y="140506"/>
            <a:ext cx="3362603" cy="853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D81DDF-A5E3-4D1A-A2E7-24F7C2C066C2}"/>
              </a:ext>
            </a:extLst>
          </p:cNvPr>
          <p:cNvSpPr txBox="1"/>
          <p:nvPr/>
        </p:nvSpPr>
        <p:spPr>
          <a:xfrm>
            <a:off x="1468641" y="-1823428"/>
            <a:ext cx="6616211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Salmon have been doing OK in recent years, though not amazing.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The drought was hard on them.</a:t>
            </a:r>
            <a:endParaRPr lang="en-US" sz="1422" dirty="0"/>
          </a:p>
        </p:txBody>
      </p:sp>
    </p:spTree>
    <p:extLst>
      <p:ext uri="{BB962C8B-B14F-4D97-AF65-F5344CB8AC3E}">
        <p14:creationId xmlns:p14="http://schemas.microsoft.com/office/powerpoint/2010/main" val="344667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1518392" y="1245780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Splittail – Yolo bypass screw trap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074" y="-4755817"/>
            <a:ext cx="8192171" cy="1951298"/>
          </a:xfrm>
        </p:spPr>
        <p:txBody>
          <a:bodyPr/>
          <a:lstStyle/>
          <a:p>
            <a:r>
              <a:rPr lang="en-US" dirty="0"/>
              <a:t>Other fish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002" y="-5675991"/>
            <a:ext cx="9934089" cy="1711844"/>
          </a:xfrm>
        </p:spPr>
        <p:txBody>
          <a:bodyPr>
            <a:normAutofit/>
          </a:bodyPr>
          <a:lstStyle/>
          <a:p>
            <a:r>
              <a:rPr lang="en-US" dirty="0"/>
              <a:t>Interagency Ecological Program Status &amp; Trends</a:t>
            </a:r>
          </a:p>
          <a:p>
            <a:r>
              <a:rPr lang="en-US" dirty="0"/>
              <a:t>2017-2018 Winter Season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B09AB-EB91-4657-9869-C54E8CE3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091" y="-5771278"/>
            <a:ext cx="4635188" cy="3101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184721" y="5106824"/>
            <a:ext cx="6616211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Splittail spawn on flood plains such as the yolo bypass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They do really well in wet years.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The screw trap catches a lot of juvenile splittail in the spring after a wet year.</a:t>
            </a:r>
            <a:endParaRPr lang="en-US" sz="1422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879636" y="8379021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Sturgeon – Bay Study</a:t>
            </a:r>
          </a:p>
          <a:p>
            <a:endParaRPr lang="en-US" sz="3319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BDE4A3-C006-4969-9FD6-C51C83486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2"/>
          <a:stretch/>
        </p:blipFill>
        <p:spPr>
          <a:xfrm>
            <a:off x="822911" y="2194118"/>
            <a:ext cx="8361816" cy="6368052"/>
          </a:xfrm>
          <a:prstGeom prst="rect">
            <a:avLst/>
          </a:prstGeom>
        </p:spPr>
      </p:pic>
      <p:sp>
        <p:nvSpPr>
          <p:cNvPr id="21" name="AutoShape 4" descr="Image result for beach seine djfmp">
            <a:extLst>
              <a:ext uri="{FF2B5EF4-FFF2-40B4-BE49-F238E27FC236}">
                <a16:creationId xmlns:a16="http://schemas.microsoft.com/office/drawing/2014/main" id="{E1130453-12E1-40DD-B059-07710C00BD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66756" y="4210756"/>
            <a:ext cx="722489" cy="72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216747" tIns="108373" rIns="216747" bIns="108373" numCol="1" anchor="t" anchorCtr="0" compatLnSpc="1">
            <a:prstTxWarp prst="textNoShape">
              <a:avLst/>
            </a:prstTxWarp>
          </a:bodyPr>
          <a:lstStyle/>
          <a:p>
            <a:endParaRPr lang="en-US" sz="4267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6FD0B5-ACDE-40AF-80D2-66CE23108704}"/>
              </a:ext>
            </a:extLst>
          </p:cNvPr>
          <p:cNvSpPr txBox="1"/>
          <p:nvPr/>
        </p:nvSpPr>
        <p:spPr>
          <a:xfrm>
            <a:off x="9433245" y="12576188"/>
            <a:ext cx="6444297" cy="177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Juvenile sturgeon are caught in Bay Study’s otter trawl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White sturgeon support a recreational fishery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370" dirty="0"/>
              <a:t>Green sturgeon are listed as threatened.</a:t>
            </a:r>
          </a:p>
          <a:p>
            <a:endParaRPr lang="en-US" sz="1422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948FE-469C-4BD6-8F75-E65FD3B7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307" y="2756857"/>
            <a:ext cx="3367346" cy="1389030"/>
          </a:xfrm>
          <a:prstGeom prst="rect">
            <a:avLst/>
          </a:prstGeom>
        </p:spPr>
      </p:pic>
      <p:pic>
        <p:nvPicPr>
          <p:cNvPr id="3076" name="Picture 4" descr="Image result for green sturgeon">
            <a:extLst>
              <a:ext uri="{FF2B5EF4-FFF2-40B4-BE49-F238E27FC236}">
                <a16:creationId xmlns:a16="http://schemas.microsoft.com/office/drawing/2014/main" id="{EB9DF769-FE0C-4F26-8931-14D2CD57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091" y="10091478"/>
            <a:ext cx="3972129" cy="26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5C26A-5E16-4A76-A09C-92D2B092B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685" y="9395527"/>
            <a:ext cx="8192171" cy="5077478"/>
          </a:xfrm>
          <a:prstGeom prst="rect">
            <a:avLst/>
          </a:prstGeom>
        </p:spPr>
      </p:pic>
      <p:pic>
        <p:nvPicPr>
          <p:cNvPr id="1028" name="Picture 4" descr="Image result for white sturgeon">
            <a:extLst>
              <a:ext uri="{FF2B5EF4-FFF2-40B4-BE49-F238E27FC236}">
                <a16:creationId xmlns:a16="http://schemas.microsoft.com/office/drawing/2014/main" id="{792C68DE-C47E-4F94-84DA-C24C1587F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87" b="89866" l="4114" r="96899">
                        <a14:foregroundMark x1="11076" y1="47094" x2="4114" y2="49627"/>
                        <a14:foregroundMark x1="4114" y1="49627" x2="5253" y2="60060"/>
                        <a14:foregroundMark x1="86646" y1="39046" x2="92722" y2="29061"/>
                        <a14:foregroundMark x1="92722" y1="29061" x2="93354" y2="25633"/>
                        <a14:foregroundMark x1="95063" y1="22355" x2="96899" y2="1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927" y="9257689"/>
            <a:ext cx="3736457" cy="158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Bay map with regions">
            <a:extLst>
              <a:ext uri="{FF2B5EF4-FFF2-40B4-BE49-F238E27FC236}">
                <a16:creationId xmlns:a16="http://schemas.microsoft.com/office/drawing/2014/main" id="{22180AE6-3D03-41FF-B46B-C325C86E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b="25336"/>
          <a:stretch/>
        </p:blipFill>
        <p:spPr bwMode="auto">
          <a:xfrm>
            <a:off x="2782299" y="-2938495"/>
            <a:ext cx="5082223" cy="40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1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0" ma:contentTypeDescription="Create a new document." ma:contentTypeScope="" ma:versionID="f70dc900201e4f91fd7f1b7c6e5e96bc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551e6a62a1345ad5670b0f55e5c5fd75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D151940-15AD-4B32-B42A-28A8F07F7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BEF59-2155-4487-981E-A05FB8C22B37}">
  <ds:schemaRefs>
    <ds:schemaRef ds:uri="http://schemas.microsoft.com/sharepoint/v3"/>
    <ds:schemaRef ds:uri="d8e3e477-4a6b-4f2c-bc61-5e11693be0f9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1629</TotalTime>
  <Words>777</Words>
  <Application>Microsoft Office PowerPoint</Application>
  <PresentationFormat>Custom</PresentationFormat>
  <Paragraphs>92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Winter 2017-2018  IEP Status and Trends Report</vt:lpstr>
      <vt:lpstr>Secchi Depth</vt:lpstr>
      <vt:lpstr>Temperature</vt:lpstr>
      <vt:lpstr>Chlorophyll</vt:lpstr>
      <vt:lpstr>Zooplankton</vt:lpstr>
      <vt:lpstr>Smelt</vt:lpstr>
      <vt:lpstr>Smelt</vt:lpstr>
      <vt:lpstr>Salmon</vt:lpstr>
      <vt:lpstr>Other fish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16</cp:revision>
  <dcterms:created xsi:type="dcterms:W3CDTF">2019-07-18T14:53:59Z</dcterms:created>
  <dcterms:modified xsi:type="dcterms:W3CDTF">2019-08-28T21:55:43Z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